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1" r:id="rId3"/>
  </p:sldMasterIdLst>
  <p:notesMasterIdLst>
    <p:notesMasterId r:id="rId39"/>
  </p:notesMasterIdLst>
  <p:sldIdLst>
    <p:sldId id="405" r:id="rId4"/>
    <p:sldId id="496" r:id="rId5"/>
    <p:sldId id="498" r:id="rId6"/>
    <p:sldId id="1897" r:id="rId7"/>
    <p:sldId id="1864" r:id="rId8"/>
    <p:sldId id="1895" r:id="rId9"/>
    <p:sldId id="1873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1891" r:id="rId18"/>
    <p:sldId id="1892" r:id="rId19"/>
    <p:sldId id="315" r:id="rId20"/>
    <p:sldId id="316" r:id="rId21"/>
    <p:sldId id="317" r:id="rId22"/>
    <p:sldId id="1893" r:id="rId23"/>
    <p:sldId id="318" r:id="rId24"/>
    <p:sldId id="319" r:id="rId25"/>
    <p:sldId id="320" r:id="rId26"/>
    <p:sldId id="321" r:id="rId27"/>
    <p:sldId id="1861" r:id="rId28"/>
    <p:sldId id="322" r:id="rId29"/>
    <p:sldId id="1863" r:id="rId30"/>
    <p:sldId id="323" r:id="rId31"/>
    <p:sldId id="1862" r:id="rId32"/>
    <p:sldId id="1865" r:id="rId33"/>
    <p:sldId id="324" r:id="rId34"/>
    <p:sldId id="325" r:id="rId35"/>
    <p:sldId id="326" r:id="rId36"/>
    <p:sldId id="327" r:id="rId37"/>
    <p:sldId id="513" r:id="rId38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77E41-331A-46DF-ADB2-104A4EDF8BEA}" v="17" dt="2021-11-29T15:30:5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912"/>
  </p:normalViewPr>
  <p:slideViewPr>
    <p:cSldViewPr snapToGrid="0">
      <p:cViewPr varScale="1">
        <p:scale>
          <a:sx n="73" d="100"/>
          <a:sy n="73" d="100"/>
        </p:scale>
        <p:origin x="1026" y="3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01607E2B-662B-4482-9651-553F1764D87B}"/>
    <pc:docChg chg="custSel addSld delSld modSld">
      <pc:chgData name="Khattab, Sherif" userId="c83b1e15-36f3-4f46-aceb-05aac24c545e" providerId="ADAL" clId="{01607E2B-662B-4482-9651-553F1764D87B}" dt="2021-04-08T16:41:01.114" v="278" actId="47"/>
      <pc:docMkLst>
        <pc:docMk/>
      </pc:docMkLst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73104949" sldId="258"/>
        </pc:sldMkLst>
      </pc:sldChg>
      <pc:sldChg chg="addSp delSp modSp mod">
        <pc:chgData name="Khattab, Sherif" userId="c83b1e15-36f3-4f46-aceb-05aac24c545e" providerId="ADAL" clId="{01607E2B-662B-4482-9651-553F1764D87B}" dt="2021-04-08T16:40:03.605" v="269" actId="1076"/>
        <pc:sldMkLst>
          <pc:docMk/>
          <pc:sldMk cId="331398946" sldId="264"/>
        </pc:sldMkLst>
        <pc:picChg chg="add del mod">
          <ac:chgData name="Khattab, Sherif" userId="c83b1e15-36f3-4f46-aceb-05aac24c545e" providerId="ADAL" clId="{01607E2B-662B-4482-9651-553F1764D87B}" dt="2021-04-08T16:39:39.304" v="255" actId="478"/>
          <ac:picMkLst>
            <pc:docMk/>
            <pc:sldMk cId="331398946" sldId="264"/>
            <ac:picMk id="4" creationId="{9A7E3FD0-A844-4C03-9907-2451ACBE603D}"/>
          </ac:picMkLst>
        </pc:picChg>
        <pc:picChg chg="add mod">
          <ac:chgData name="Khattab, Sherif" userId="c83b1e15-36f3-4f46-aceb-05aac24c545e" providerId="ADAL" clId="{01607E2B-662B-4482-9651-553F1764D87B}" dt="2021-04-08T16:40:03.605" v="269" actId="1076"/>
          <ac:picMkLst>
            <pc:docMk/>
            <pc:sldMk cId="331398946" sldId="264"/>
            <ac:picMk id="7" creationId="{FD1520F9-373E-4FC6-BB91-131B01CE02EC}"/>
          </ac:picMkLst>
        </pc:picChg>
        <pc:inkChg chg="add del">
          <ac:chgData name="Khattab, Sherif" userId="c83b1e15-36f3-4f46-aceb-05aac24c545e" providerId="ADAL" clId="{01607E2B-662B-4482-9651-553F1764D87B}" dt="2021-04-08T16:37:08.448" v="224"/>
          <ac:inkMkLst>
            <pc:docMk/>
            <pc:sldMk cId="331398946" sldId="264"/>
            <ac:inkMk id="2" creationId="{1B949C20-B46E-47EF-A4AA-CD0D1169B636}"/>
          </ac:inkMkLst>
        </pc:inkChg>
        <pc:inkChg chg="add del">
          <ac:chgData name="Khattab, Sherif" userId="c83b1e15-36f3-4f46-aceb-05aac24c545e" providerId="ADAL" clId="{01607E2B-662B-4482-9651-553F1764D87B}" dt="2021-04-08T16:39:41.476" v="257"/>
          <ac:inkMkLst>
            <pc:docMk/>
            <pc:sldMk cId="331398946" sldId="264"/>
            <ac:inkMk id="5" creationId="{D1545EB0-7CAE-4260-9F28-2B4B14F8AD4C}"/>
          </ac:inkMkLst>
        </pc:inkChg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125131373" sldId="29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323645996" sldId="335"/>
        </pc:sldMkLst>
      </pc:sldChg>
      <pc:sldChg chg="addSp modSp mod">
        <pc:chgData name="Khattab, Sherif" userId="c83b1e15-36f3-4f46-aceb-05aac24c545e" providerId="ADAL" clId="{01607E2B-662B-4482-9651-553F1764D87B}" dt="2021-04-08T16:36:45.007" v="222" actId="1076"/>
        <pc:sldMkLst>
          <pc:docMk/>
          <pc:sldMk cId="3516466948" sldId="339"/>
        </pc:sldMkLst>
        <pc:picChg chg="add mod">
          <ac:chgData name="Khattab, Sherif" userId="c83b1e15-36f3-4f46-aceb-05aac24c545e" providerId="ADAL" clId="{01607E2B-662B-4482-9651-553F1764D87B}" dt="2021-04-08T16:36:45.007" v="222" actId="1076"/>
          <ac:picMkLst>
            <pc:docMk/>
            <pc:sldMk cId="3516466948" sldId="339"/>
            <ac:picMk id="3" creationId="{F4D6A9CC-BA8C-46BB-9A21-5E8979AAB814}"/>
          </ac:picMkLst>
        </pc:picChg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01607E2B-662B-4482-9651-553F1764D87B}" dt="2021-04-08T16:34:36.639" v="119" actId="20577"/>
        <pc:sldMkLst>
          <pc:docMk/>
          <pc:sldMk cId="2734493688" sldId="1867"/>
        </pc:sldMkLst>
        <pc:spChg chg="mod">
          <ac:chgData name="Khattab, Sherif" userId="c83b1e15-36f3-4f46-aceb-05aac24c545e" providerId="ADAL" clId="{01607E2B-662B-4482-9651-553F1764D87B}" dt="2021-04-08T16:34:01.997" v="15" actId="20577"/>
          <ac:spMkLst>
            <pc:docMk/>
            <pc:sldMk cId="2734493688" sldId="1867"/>
            <ac:spMk id="2" creationId="{5A21EEDE-553C-42EA-A02C-D8B89C4F23D6}"/>
          </ac:spMkLst>
        </pc:spChg>
        <pc:spChg chg="mod">
          <ac:chgData name="Khattab, Sherif" userId="c83b1e15-36f3-4f46-aceb-05aac24c545e" providerId="ADAL" clId="{01607E2B-662B-4482-9651-553F1764D87B}" dt="2021-04-08T16:34:36.639" v="119" actId="20577"/>
          <ac:spMkLst>
            <pc:docMk/>
            <pc:sldMk cId="2734493688" sldId="1867"/>
            <ac:spMk id="3" creationId="{4A9C0D36-9801-423C-A45B-B3515EDBBE5C}"/>
          </ac:spMkLst>
        </pc:spChg>
        <pc:picChg chg="add mod">
          <ac:chgData name="Khattab, Sherif" userId="c83b1e15-36f3-4f46-aceb-05aac24c545e" providerId="ADAL" clId="{01607E2B-662B-4482-9651-553F1764D87B}" dt="2021-04-08T16:34:10.809" v="21" actId="1076"/>
          <ac:picMkLst>
            <pc:docMk/>
            <pc:sldMk cId="2734493688" sldId="1867"/>
            <ac:picMk id="7" creationId="{533477EC-FB49-423E-9567-A2F6DAA7ABC4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5:13.922" v="143" actId="1076"/>
        <pc:sldMkLst>
          <pc:docMk/>
          <pc:sldMk cId="1977779080" sldId="1868"/>
        </pc:sldMkLst>
        <pc:spChg chg="mod">
          <ac:chgData name="Khattab, Sherif" userId="c83b1e15-36f3-4f46-aceb-05aac24c545e" providerId="ADAL" clId="{01607E2B-662B-4482-9651-553F1764D87B}" dt="2021-04-08T16:35:07.407" v="140" actId="20577"/>
          <ac:spMkLst>
            <pc:docMk/>
            <pc:sldMk cId="1977779080" sldId="1868"/>
            <ac:spMk id="2" creationId="{16274F39-DB42-415A-B677-9B99FD33B65E}"/>
          </ac:spMkLst>
        </pc:spChg>
        <pc:picChg chg="add mod">
          <ac:chgData name="Khattab, Sherif" userId="c83b1e15-36f3-4f46-aceb-05aac24c545e" providerId="ADAL" clId="{01607E2B-662B-4482-9651-553F1764D87B}" dt="2021-04-08T16:35:13.922" v="143" actId="1076"/>
          <ac:picMkLst>
            <pc:docMk/>
            <pc:sldMk cId="1977779080" sldId="1868"/>
            <ac:picMk id="7" creationId="{66587FB9-F508-4B2E-BBEB-16227F59DFBE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5:50.454" v="187" actId="1076"/>
        <pc:sldMkLst>
          <pc:docMk/>
          <pc:sldMk cId="2906129988" sldId="1869"/>
        </pc:sldMkLst>
        <pc:spChg chg="mod">
          <ac:chgData name="Khattab, Sherif" userId="c83b1e15-36f3-4f46-aceb-05aac24c545e" providerId="ADAL" clId="{01607E2B-662B-4482-9651-553F1764D87B}" dt="2021-04-08T16:35:45.719" v="184" actId="20577"/>
          <ac:spMkLst>
            <pc:docMk/>
            <pc:sldMk cId="2906129988" sldId="1869"/>
            <ac:spMk id="2" creationId="{CB879DAE-535E-4EFE-A71A-38C4B1B0C956}"/>
          </ac:spMkLst>
        </pc:spChg>
        <pc:picChg chg="add mod">
          <ac:chgData name="Khattab, Sherif" userId="c83b1e15-36f3-4f46-aceb-05aac24c545e" providerId="ADAL" clId="{01607E2B-662B-4482-9651-553F1764D87B}" dt="2021-04-08T16:35:50.454" v="187" actId="1076"/>
          <ac:picMkLst>
            <pc:docMk/>
            <pc:sldMk cId="2906129988" sldId="1869"/>
            <ac:picMk id="7" creationId="{242015AA-643D-460E-A13A-252B86C6D161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6:13.399" v="204" actId="1076"/>
        <pc:sldMkLst>
          <pc:docMk/>
          <pc:sldMk cId="56154017" sldId="1870"/>
        </pc:sldMkLst>
        <pc:spChg chg="mod">
          <ac:chgData name="Khattab, Sherif" userId="c83b1e15-36f3-4f46-aceb-05aac24c545e" providerId="ADAL" clId="{01607E2B-662B-4482-9651-553F1764D87B}" dt="2021-04-08T16:36:08.729" v="201" actId="20577"/>
          <ac:spMkLst>
            <pc:docMk/>
            <pc:sldMk cId="56154017" sldId="1870"/>
            <ac:spMk id="2" creationId="{F1A4D850-58A3-42F8-A217-CA0955886BCF}"/>
          </ac:spMkLst>
        </pc:spChg>
        <pc:picChg chg="add mod">
          <ac:chgData name="Khattab, Sherif" userId="c83b1e15-36f3-4f46-aceb-05aac24c545e" providerId="ADAL" clId="{01607E2B-662B-4482-9651-553F1764D87B}" dt="2021-04-08T16:36:13.399" v="204" actId="1076"/>
          <ac:picMkLst>
            <pc:docMk/>
            <pc:sldMk cId="56154017" sldId="1870"/>
            <ac:picMk id="7" creationId="{2FBACFC3-BB2F-413E-A451-CB0215BAF091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9:15.859" v="254" actId="1076"/>
        <pc:sldMkLst>
          <pc:docMk/>
          <pc:sldMk cId="2170317430" sldId="1871"/>
        </pc:sldMkLst>
        <pc:spChg chg="mod">
          <ac:chgData name="Khattab, Sherif" userId="c83b1e15-36f3-4f46-aceb-05aac24c545e" providerId="ADAL" clId="{01607E2B-662B-4482-9651-553F1764D87B}" dt="2021-04-08T16:36:18.925" v="218" actId="20577"/>
          <ac:spMkLst>
            <pc:docMk/>
            <pc:sldMk cId="2170317430" sldId="1871"/>
            <ac:spMk id="2" creationId="{6DDDB515-37F8-4155-9884-343BCC9D5DE2}"/>
          </ac:spMkLst>
        </pc:spChg>
        <pc:picChg chg="add mod">
          <ac:chgData name="Khattab, Sherif" userId="c83b1e15-36f3-4f46-aceb-05aac24c545e" providerId="ADAL" clId="{01607E2B-662B-4482-9651-553F1764D87B}" dt="2021-04-08T16:39:15.859" v="254" actId="1076"/>
          <ac:picMkLst>
            <pc:docMk/>
            <pc:sldMk cId="2170317430" sldId="1871"/>
            <ac:picMk id="7" creationId="{9CF70082-EEB4-49D5-8FE3-7620E3833119}"/>
          </ac:picMkLst>
        </pc:picChg>
      </pc:sldChg>
      <pc:sldChg chg="addSp delSp modSp new mod">
        <pc:chgData name="Khattab, Sherif" userId="c83b1e15-36f3-4f46-aceb-05aac24c545e" providerId="ADAL" clId="{01607E2B-662B-4482-9651-553F1764D87B}" dt="2021-04-08T16:40:36.525" v="277" actId="1076"/>
        <pc:sldMkLst>
          <pc:docMk/>
          <pc:sldMk cId="3238271961" sldId="1872"/>
        </pc:sldMkLst>
        <pc:spChg chg="mod">
          <ac:chgData name="Khattab, Sherif" userId="c83b1e15-36f3-4f46-aceb-05aac24c545e" providerId="ADAL" clId="{01607E2B-662B-4482-9651-553F1764D87B}" dt="2021-04-08T16:38:22.517" v="246" actId="20577"/>
          <ac:spMkLst>
            <pc:docMk/>
            <pc:sldMk cId="3238271961" sldId="1872"/>
            <ac:spMk id="3" creationId="{DA02C75A-D687-4F42-9CB3-70C8F0494B6F}"/>
          </ac:spMkLst>
        </pc:spChg>
        <pc:picChg chg="add del mod">
          <ac:chgData name="Khattab, Sherif" userId="c83b1e15-36f3-4f46-aceb-05aac24c545e" providerId="ADAL" clId="{01607E2B-662B-4482-9651-553F1764D87B}" dt="2021-04-08T16:40:27.904" v="270" actId="478"/>
          <ac:picMkLst>
            <pc:docMk/>
            <pc:sldMk cId="3238271961" sldId="1872"/>
            <ac:picMk id="6" creationId="{A403AF19-47D9-4119-AD0A-43C0A53F82FF}"/>
          </ac:picMkLst>
        </pc:picChg>
        <pc:picChg chg="add mod">
          <ac:chgData name="Khattab, Sherif" userId="c83b1e15-36f3-4f46-aceb-05aac24c545e" providerId="ADAL" clId="{01607E2B-662B-4482-9651-553F1764D87B}" dt="2021-04-08T16:40:36.525" v="277" actId="1076"/>
          <ac:picMkLst>
            <pc:docMk/>
            <pc:sldMk cId="3238271961" sldId="1872"/>
            <ac:picMk id="8" creationId="{468A2F0C-D9B6-46A2-ADF3-31D5A4C753EA}"/>
          </ac:picMkLst>
        </pc:picChg>
      </pc:sldChg>
    </pc:docChg>
  </pc:docChgLst>
  <pc:docChgLst>
    <pc:chgData name="Khattab, Sherif" userId="c83b1e15-36f3-4f46-aceb-05aac24c545e" providerId="ADAL" clId="{16914DAF-6B8A-8B45-A7E7-F7CD50A95C87}"/>
    <pc:docChg chg="modSld">
      <pc:chgData name="Khattab, Sherif" userId="c83b1e15-36f3-4f46-aceb-05aac24c545e" providerId="ADAL" clId="{16914DAF-6B8A-8B45-A7E7-F7CD50A95C87}" dt="2021-09-01T05:52:14.787" v="0"/>
      <pc:docMkLst>
        <pc:docMk/>
      </pc:docMkLst>
      <pc:sldChg chg="modSp">
        <pc:chgData name="Khattab, Sherif" userId="c83b1e15-36f3-4f46-aceb-05aac24c545e" providerId="ADAL" clId="{16914DAF-6B8A-8B45-A7E7-F7CD50A95C87}" dt="2021-09-01T05:52:14.787" v="0"/>
        <pc:sldMkLst>
          <pc:docMk/>
          <pc:sldMk cId="1894775455" sldId="405"/>
        </pc:sldMkLst>
        <pc:spChg chg="mod">
          <ac:chgData name="Khattab, Sherif" userId="c83b1e15-36f3-4f46-aceb-05aac24c545e" providerId="ADAL" clId="{16914DAF-6B8A-8B45-A7E7-F7CD50A95C87}" dt="2021-09-01T05:52:14.787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C0277E41-331A-46DF-ADB2-104A4EDF8BEA}"/>
    <pc:docChg chg="undo redo custSel addSld delSld modSld sldOrd delMainMaster">
      <pc:chgData name="Khattab, Sherif" userId="c83b1e15-36f3-4f46-aceb-05aac24c545e" providerId="ADAL" clId="{C0277E41-331A-46DF-ADB2-104A4EDF8BEA}" dt="2021-11-29T15:31:55.770" v="330" actId="2696"/>
      <pc:docMkLst>
        <pc:docMk/>
      </pc:docMkLst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430500091" sldId="269"/>
        </pc:sldMkLst>
      </pc:sldChg>
      <pc:sldChg chg="modSp add del mod">
        <pc:chgData name="Khattab, Sherif" userId="c83b1e15-36f3-4f46-aceb-05aac24c545e" providerId="ADAL" clId="{C0277E41-331A-46DF-ADB2-104A4EDF8BEA}" dt="2021-11-17T15:24:19.321" v="16"/>
        <pc:sldMkLst>
          <pc:docMk/>
          <pc:sldMk cId="2939769635" sldId="308"/>
        </pc:sldMkLst>
        <pc:spChg chg="mod">
          <ac:chgData name="Khattab, Sherif" userId="c83b1e15-36f3-4f46-aceb-05aac24c545e" providerId="ADAL" clId="{C0277E41-331A-46DF-ADB2-104A4EDF8BEA}" dt="2021-11-17T15:24:19.154" v="15"/>
          <ac:spMkLst>
            <pc:docMk/>
            <pc:sldMk cId="2939769635" sldId="308"/>
            <ac:spMk id="43" creationId="{00000000-0000-0000-0000-000000000000}"/>
          </ac:spMkLst>
        </pc:spChg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913441052" sldId="310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17835554" sldId="314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933686989" sldId="319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94134914" sldId="324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07040959" sldId="325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66054472" sldId="326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336480316" sldId="33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C0277E41-331A-46DF-ADB2-104A4EDF8BEA}" dt="2021-11-17T15:37:01.032" v="32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C0277E41-331A-46DF-ADB2-104A4EDF8BEA}" dt="2021-11-17T15:37:01.032" v="32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C0277E41-331A-46DF-ADB2-104A4EDF8BEA}" dt="2021-11-17T15:27:58.339" v="21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C0277E41-331A-46DF-ADB2-104A4EDF8BEA}" dt="2021-11-17T15:26:18.626" v="41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C0277E41-331A-46DF-ADB2-104A4EDF8BEA}" dt="2021-11-17T15:27:58.339" v="21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C0277E41-331A-46DF-ADB2-104A4EDF8BEA}" dt="2021-11-17T15:35:41.817" v="294" actId="47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C0277E41-331A-46DF-ADB2-104A4EDF8BEA}" dt="2021-11-17T15:24:39.793" v="17"/>
        <pc:sldMkLst>
          <pc:docMk/>
          <pc:sldMk cId="1415840886" sldId="51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241308872" sldId="1860"/>
        </pc:sldMkLst>
      </pc:sldChg>
      <pc:sldChg chg="modSp add del mod ord">
        <pc:chgData name="Khattab, Sherif" userId="c83b1e15-36f3-4f46-aceb-05aac24c545e" providerId="ADAL" clId="{C0277E41-331A-46DF-ADB2-104A4EDF8BEA}" dt="2021-11-17T15:33:47.719" v="273" actId="1076"/>
        <pc:sldMkLst>
          <pc:docMk/>
          <pc:sldMk cId="3818822250" sldId="1861"/>
        </pc:sldMkLst>
        <pc:picChg chg="mod">
          <ac:chgData name="Khattab, Sherif" userId="c83b1e15-36f3-4f46-aceb-05aac24c545e" providerId="ADAL" clId="{C0277E41-331A-46DF-ADB2-104A4EDF8BEA}" dt="2021-11-17T15:33:47.719" v="273" actId="1076"/>
          <ac:picMkLst>
            <pc:docMk/>
            <pc:sldMk cId="3818822250" sldId="1861"/>
            <ac:picMk id="7" creationId="{663DE635-D8DA-49E0-B5B4-A4701F0A9650}"/>
          </ac:picMkLst>
        </pc:picChg>
      </pc:sldChg>
      <pc:sldChg chg="add">
        <pc:chgData name="Khattab, Sherif" userId="c83b1e15-36f3-4f46-aceb-05aac24c545e" providerId="ADAL" clId="{C0277E41-331A-46DF-ADB2-104A4EDF8BEA}" dt="2021-11-17T15:34:31.407" v="282"/>
        <pc:sldMkLst>
          <pc:docMk/>
          <pc:sldMk cId="1198389007" sldId="1862"/>
        </pc:sldMkLst>
      </pc:sldChg>
      <pc:sldChg chg="add del">
        <pc:chgData name="Khattab, Sherif" userId="c83b1e15-36f3-4f46-aceb-05aac24c545e" providerId="ADAL" clId="{C0277E41-331A-46DF-ADB2-104A4EDF8BEA}" dt="2021-11-17T15:34:14.495" v="279" actId="2696"/>
        <pc:sldMkLst>
          <pc:docMk/>
          <pc:sldMk cId="1848990519" sldId="1862"/>
        </pc:sldMkLst>
      </pc:sldChg>
      <pc:sldChg chg="add del">
        <pc:chgData name="Khattab, Sherif" userId="c83b1e15-36f3-4f46-aceb-05aac24c545e" providerId="ADAL" clId="{C0277E41-331A-46DF-ADB2-104A4EDF8BEA}" dt="2021-11-17T15:34:31.383" v="281"/>
        <pc:sldMkLst>
          <pc:docMk/>
          <pc:sldMk cId="2510321453" sldId="1862"/>
        </pc:sldMkLst>
      </pc:sldChg>
      <pc:sldChg chg="add ord">
        <pc:chgData name="Khattab, Sherif" userId="c83b1e15-36f3-4f46-aceb-05aac24c545e" providerId="ADAL" clId="{C0277E41-331A-46DF-ADB2-104A4EDF8BEA}" dt="2021-11-17T15:34:37.189" v="284"/>
        <pc:sldMkLst>
          <pc:docMk/>
          <pc:sldMk cId="290637708" sldId="1863"/>
        </pc:sldMkLst>
      </pc:sldChg>
      <pc:sldChg chg="modSp add del mod">
        <pc:chgData name="Khattab, Sherif" userId="c83b1e15-36f3-4f46-aceb-05aac24c545e" providerId="ADAL" clId="{C0277E41-331A-46DF-ADB2-104A4EDF8BEA}" dt="2021-11-17T15:34:14.495" v="279" actId="2696"/>
        <pc:sldMkLst>
          <pc:docMk/>
          <pc:sldMk cId="3104853015" sldId="1863"/>
        </pc:sldMkLst>
        <pc:picChg chg="mod">
          <ac:chgData name="Khattab, Sherif" userId="c83b1e15-36f3-4f46-aceb-05aac24c545e" providerId="ADAL" clId="{C0277E41-331A-46DF-ADB2-104A4EDF8BEA}" dt="2021-11-17T15:34:09.185" v="278" actId="1076"/>
          <ac:picMkLst>
            <pc:docMk/>
            <pc:sldMk cId="3104853015" sldId="1863"/>
            <ac:picMk id="7" creationId="{CF9273E9-5BC9-42BE-8A7A-361C9F7D2B1E}"/>
          </ac:picMkLst>
        </pc:picChg>
      </pc:sldChg>
      <pc:sldChg chg="add del">
        <pc:chgData name="Khattab, Sherif" userId="c83b1e15-36f3-4f46-aceb-05aac24c545e" providerId="ADAL" clId="{C0277E41-331A-46DF-ADB2-104A4EDF8BEA}" dt="2021-11-17T15:34:31.383" v="281"/>
        <pc:sldMkLst>
          <pc:docMk/>
          <pc:sldMk cId="3115809536" sldId="1863"/>
        </pc:sldMkLst>
      </pc:sldChg>
      <pc:sldChg chg="add">
        <pc:chgData name="Khattab, Sherif" userId="c83b1e15-36f3-4f46-aceb-05aac24c545e" providerId="ADAL" clId="{C0277E41-331A-46DF-ADB2-104A4EDF8BEA}" dt="2021-11-17T15:35:12.383" v="292"/>
        <pc:sldMkLst>
          <pc:docMk/>
          <pc:sldMk cId="1215227947" sldId="1864"/>
        </pc:sldMkLst>
      </pc:sldChg>
      <pc:sldChg chg="add del">
        <pc:chgData name="Khattab, Sherif" userId="c83b1e15-36f3-4f46-aceb-05aac24c545e" providerId="ADAL" clId="{C0277E41-331A-46DF-ADB2-104A4EDF8BEA}" dt="2021-11-17T15:35:12.359" v="291"/>
        <pc:sldMkLst>
          <pc:docMk/>
          <pc:sldMk cId="1389540339" sldId="1864"/>
        </pc:sldMkLst>
      </pc:sldChg>
      <pc:sldChg chg="add del">
        <pc:chgData name="Khattab, Sherif" userId="c83b1e15-36f3-4f46-aceb-05aac24c545e" providerId="ADAL" clId="{C0277E41-331A-46DF-ADB2-104A4EDF8BEA}" dt="2021-11-17T15:34:58.655" v="289" actId="2696"/>
        <pc:sldMkLst>
          <pc:docMk/>
          <pc:sldMk cId="2421515294" sldId="1864"/>
        </pc:sldMkLst>
      </pc:sldChg>
      <pc:sldChg chg="addSp modSp add del mod ord">
        <pc:chgData name="Khattab, Sherif" userId="c83b1e15-36f3-4f46-aceb-05aac24c545e" providerId="ADAL" clId="{C0277E41-331A-46DF-ADB2-104A4EDF8BEA}" dt="2021-11-29T15:31:06.045" v="329" actId="1076"/>
        <pc:sldMkLst>
          <pc:docMk/>
          <pc:sldMk cId="3545830374" sldId="1865"/>
        </pc:sldMkLst>
        <pc:spChg chg="add mod">
          <ac:chgData name="Khattab, Sherif" userId="c83b1e15-36f3-4f46-aceb-05aac24c545e" providerId="ADAL" clId="{C0277E41-331A-46DF-ADB2-104A4EDF8BEA}" dt="2021-11-29T15:31:06.045" v="329" actId="1076"/>
          <ac:spMkLst>
            <pc:docMk/>
            <pc:sldMk cId="3545830374" sldId="1865"/>
            <ac:spMk id="6" creationId="{65F53B7B-83C3-4E28-99E1-9712C95BD58C}"/>
          </ac:spMkLst>
        </pc:spChg>
        <pc:picChg chg="mod">
          <ac:chgData name="Khattab, Sherif" userId="c83b1e15-36f3-4f46-aceb-05aac24c545e" providerId="ADAL" clId="{C0277E41-331A-46DF-ADB2-104A4EDF8BEA}" dt="2021-11-29T15:31:02.872" v="328" actId="1076"/>
          <ac:picMkLst>
            <pc:docMk/>
            <pc:sldMk cId="3545830374" sldId="1865"/>
            <ac:picMk id="7" creationId="{E635E9ED-4611-49E1-A3F5-6258E98B85E3}"/>
          </ac:picMkLst>
        </pc:picChg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642665802" sldId="1866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734493688" sldId="1867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977779080" sldId="1868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906129988" sldId="1869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56154017" sldId="1870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170317430" sldId="187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238271961" sldId="1872"/>
        </pc:sldMkLst>
      </pc:sldChg>
      <pc:sldChg chg="modSp new mod">
        <pc:chgData name="Khattab, Sherif" userId="c83b1e15-36f3-4f46-aceb-05aac24c545e" providerId="ADAL" clId="{C0277E41-331A-46DF-ADB2-104A4EDF8BEA}" dt="2021-11-17T15:23:08.863" v="11"/>
        <pc:sldMkLst>
          <pc:docMk/>
          <pc:sldMk cId="125597218" sldId="1873"/>
        </pc:sldMkLst>
        <pc:spChg chg="mod">
          <ac:chgData name="Khattab, Sherif" userId="c83b1e15-36f3-4f46-aceb-05aac24c545e" providerId="ADAL" clId="{C0277E41-331A-46DF-ADB2-104A4EDF8BEA}" dt="2021-11-17T15:23:07.275" v="10" actId="5793"/>
          <ac:spMkLst>
            <pc:docMk/>
            <pc:sldMk cId="125597218" sldId="1873"/>
            <ac:spMk id="2" creationId="{56B6FB97-04FD-4716-88E0-757D8AB4611A}"/>
          </ac:spMkLst>
        </pc:spChg>
        <pc:spChg chg="mod">
          <ac:chgData name="Khattab, Sherif" userId="c83b1e15-36f3-4f46-aceb-05aac24c545e" providerId="ADAL" clId="{C0277E41-331A-46DF-ADB2-104A4EDF8BEA}" dt="2021-11-17T15:23:08.863" v="11"/>
          <ac:spMkLst>
            <pc:docMk/>
            <pc:sldMk cId="125597218" sldId="1873"/>
            <ac:spMk id="3" creationId="{6982532C-B9AA-4657-AE53-D5127BDEF426}"/>
          </ac:spMkLst>
        </pc:spChg>
      </pc:sldChg>
      <pc:sldChg chg="add del ord">
        <pc:chgData name="Khattab, Sherif" userId="c83b1e15-36f3-4f46-aceb-05aac24c545e" providerId="ADAL" clId="{C0277E41-331A-46DF-ADB2-104A4EDF8BEA}" dt="2021-11-17T15:32:12.358" v="252" actId="20578"/>
        <pc:sldMkLst>
          <pc:docMk/>
          <pc:sldMk cId="1053293589" sldId="1891"/>
        </pc:sldMkLst>
      </pc:sldChg>
      <pc:sldChg chg="add del ord">
        <pc:chgData name="Khattab, Sherif" userId="c83b1e15-36f3-4f46-aceb-05aac24c545e" providerId="ADAL" clId="{C0277E41-331A-46DF-ADB2-104A4EDF8BEA}" dt="2021-11-17T15:32:12.358" v="252" actId="20578"/>
        <pc:sldMkLst>
          <pc:docMk/>
          <pc:sldMk cId="1361768825" sldId="1892"/>
        </pc:sldMkLst>
      </pc:sldChg>
      <pc:sldChg chg="addSp delSp modSp add del mod modAnim">
        <pc:chgData name="Khattab, Sherif" userId="c83b1e15-36f3-4f46-aceb-05aac24c545e" providerId="ADAL" clId="{C0277E41-331A-46DF-ADB2-104A4EDF8BEA}" dt="2021-11-17T15:32:41.952" v="266" actId="1076"/>
        <pc:sldMkLst>
          <pc:docMk/>
          <pc:sldMk cId="3051308226" sldId="1893"/>
        </pc:sldMkLst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7" creationId="{6DDC6D1A-7B9A-44F4-AAEA-F53C53CDD921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9" creationId="{5AE5E6DF-618A-44E1-BFE7-7317A147D879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0" creationId="{503F4FE3-5C51-4887-B132-72ACD7158CE0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1" creationId="{5DCCD37C-5BA5-437B-BA1B-098159E748FF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2" creationId="{EAF9AB5F-B3D5-483C-8BEB-C59D9264663F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3" creationId="{31E7F57B-75D7-4419-8434-BF59FA45BB51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4" creationId="{D5D7D770-BBCC-4C0D-A92B-830E9C71AFE3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5" creationId="{5EBDCAC3-5388-4516-8C58-8897B4C1B037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6" creationId="{0B293256-D990-49C2-B994-30AE75EB08EC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7" creationId="{E31D84F2-2AD1-4A72-B6FA-062B8BBBF39C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8" creationId="{847B23C6-9A7B-4999-BE8E-6B9A2B3A939D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9" creationId="{2DDE5664-BE84-48B2-B043-CED8A3402567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0" creationId="{664C3C34-E969-478E-854F-4142595CE4E5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1" creationId="{6B8E01F1-8D97-4AD8-BD60-5FF6C5C72388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2" creationId="{98871EA3-2004-42F4-8918-892C0B2D2898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5" creationId="{15ABC4E2-21EB-496A-8DFB-B4CABE6DC104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2" creationId="{625EC2A1-EAD7-4264-81EA-1CF09340BC51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5" creationId="{A08D5461-27A3-4C23-822C-C31D1B33CEC1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8" creationId="{DCE4F79D-B922-496E-B5A0-F077764F3B49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41" creationId="{79E225E1-E239-490E-A4A8-4292D1198DD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5" creationId="{AC567957-DA65-48E4-B540-1C2FB92401FE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6" creationId="{A25A6065-580D-44BC-9E20-1193E265705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7" creationId="{8139079C-5703-473C-A1A3-D0A7C2AA28FE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8" creationId="{FF5D9F3C-6441-4104-AB2B-87EE259A1E5C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9" creationId="{9120E31F-FDB2-4636-9757-07706CC29849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0" creationId="{F5E38263-53A6-4891-BFE6-13F7F3602973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1" creationId="{A373781B-2B49-45A0-9454-511E51068807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2" creationId="{513C2595-BFAE-4C70-9D84-E10CE969BE09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3" creationId="{63920BE3-8DDB-4C75-B2C6-CD8CB82C5C4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4" creationId="{5D4820DC-2B0E-49BC-9ACD-4D82C2B4E60C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5" creationId="{41FD1479-D082-4982-AB9C-D0161108289B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6" creationId="{8DB1D954-79DB-45A3-A412-DD30918C776F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7" creationId="{1A5D9BFE-E976-40C0-9154-3EBE9CBB9787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8" creationId="{9E350625-D25E-4DE3-8BC4-26EFDB764BE2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9" creationId="{DA7032E0-63B4-4978-B3AC-44EB23E9BCB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62" creationId="{4F55A648-7A6F-410E-9B57-20233F5ABD20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69" creationId="{A2B52A40-9DF9-40F4-A36C-FA4C338B5FE6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2" creationId="{59FEA585-C23E-4FB4-87CC-60486DCA4B35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5" creationId="{1BDE288D-F32F-47B4-B235-A26F59D35241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8" creationId="{A468BE22-88C5-4424-BFDE-99645B20961C}"/>
          </ac:spMkLst>
        </pc:spChg>
        <pc:grpChg chg="add mod">
          <ac:chgData name="Khattab, Sherif" userId="c83b1e15-36f3-4f46-aceb-05aac24c545e" providerId="ADAL" clId="{C0277E41-331A-46DF-ADB2-104A4EDF8BEA}" dt="2021-11-17T15:32:31.114" v="259" actId="1076"/>
          <ac:grpSpMkLst>
            <pc:docMk/>
            <pc:sldMk cId="3051308226" sldId="1893"/>
            <ac:grpSpMk id="5" creationId="{F1B208E7-E575-4E1D-AE39-356C525CCCF4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1" creationId="{2F28C1A6-4A49-46F4-AED1-2691C488FC44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4" creationId="{0B3D494E-A76C-47ED-8FF3-2D0A8E951E3A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7" creationId="{94F8581C-8C94-4D0C-AD12-FBEDC130E0BD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40" creationId="{49EFFE79-162F-48F8-9AC2-E49EBC14C966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68" creationId="{40AD94F3-9730-450F-9F64-3EBE06B9DB5A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1" creationId="{218CBAC7-3B71-4F00-A534-D89383EBF5EA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4" creationId="{6998F9F2-A87D-451B-B2CC-6A4BD3496A49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7" creationId="{22563655-7CD2-4F39-B405-778322882D33}"/>
          </ac:grpSpMkLst>
        </pc:grpChg>
        <pc:picChg chg="add del mod">
          <ac:chgData name="Khattab, Sherif" userId="c83b1e15-36f3-4f46-aceb-05aac24c545e" providerId="ADAL" clId="{C0277E41-331A-46DF-ADB2-104A4EDF8BEA}" dt="2021-11-17T15:31:58.065" v="248"/>
          <ac:picMkLst>
            <pc:docMk/>
            <pc:sldMk cId="3051308226" sldId="1893"/>
            <ac:picMk id="6" creationId="{6684230D-8DCC-4156-B940-92468AD1E8AB}"/>
          </ac:picMkLst>
        </pc:picChg>
        <pc:picChg chg="add del mod">
          <ac:chgData name="Khattab, Sherif" userId="c83b1e15-36f3-4f46-aceb-05aac24c545e" providerId="ADAL" clId="{C0277E41-331A-46DF-ADB2-104A4EDF8BEA}" dt="2021-11-17T15:32:41.952" v="266" actId="1076"/>
          <ac:picMkLst>
            <pc:docMk/>
            <pc:sldMk cId="3051308226" sldId="1893"/>
            <ac:picMk id="8" creationId="{875D35FD-F284-49AD-9C42-EA02CF16F079}"/>
          </ac:picMkLst>
        </pc:pic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3" creationId="{C86CF908-1481-4DD6-A843-D600140E35F9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4" creationId="{AF312E8B-D9D5-4505-AB6E-16AF22564745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6" creationId="{FDB57EDA-75D5-4F20-BFCF-E06DCF84EAD6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7" creationId="{F76F5AD9-206A-409C-90F5-95486387253A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8" creationId="{A7C08905-F298-424C-AA00-537895440324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9" creationId="{2A1A5BC5-7BD9-4EF0-A578-742F4830DBDF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30" creationId="{15B32C70-6E6C-4FD0-906D-EF25DEA92746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3" creationId="{04C81046-B7C4-4482-85D6-3648F77140EA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6" creationId="{4CCB1B8F-1D6C-4A6F-B7E1-9C86756E6236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9" creationId="{F24AB867-349B-4CE9-AC73-C12E33EE6C30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42" creationId="{6166ABEB-85F3-4BA2-8A8C-44130D1FFE2B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43" creationId="{FC1FD428-25F4-4C18-8BAE-5AE16B4A7034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44" creationId="{3FEFBE98-95A0-4E3E-BA12-9BCC250A7C5E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0" creationId="{6A7347CE-9AD3-4FF7-9571-1D85F7A76F1F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1" creationId="{303786CB-EA94-4F50-9AC6-8962FFA60B6E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3" creationId="{D028B8FC-A3EB-4917-93DF-A6352C1A12D6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4" creationId="{C85DB376-AB1A-4CED-A732-41032C05BF87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5" creationId="{42AB1057-7B84-4971-A957-72D233C81F90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6" creationId="{FA8F901D-A35E-4862-85D9-6CE9E8BCDC73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7" creationId="{0DD79427-F5B5-4245-98E2-5517A84FB68C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0" creationId="{C67DAACE-FCDC-4787-B333-AE206475455C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3" creationId="{CAFB4BC0-1BEE-4B2A-8829-CF3CCED5022F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6" creationId="{3C2ED3BE-F3A2-4ADD-9626-D7237501DB4F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9" creationId="{C6423433-6AA2-423D-BB20-D53026DC61F5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80" creationId="{D10C023B-B4AC-46BC-9110-B0137A34B11F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81" creationId="{5076A59A-902F-4BC3-B4B1-56DFD2E4B11B}"/>
          </ac:cxnSpMkLst>
        </pc:cxnChg>
      </pc:sldChg>
      <pc:sldChg chg="add del">
        <pc:chgData name="Khattab, Sherif" userId="c83b1e15-36f3-4f46-aceb-05aac24c545e" providerId="ADAL" clId="{C0277E41-331A-46DF-ADB2-104A4EDF8BEA}" dt="2021-11-17T15:33:04.428" v="267" actId="47"/>
        <pc:sldMkLst>
          <pc:docMk/>
          <pc:sldMk cId="2962349152" sldId="1894"/>
        </pc:sldMkLst>
      </pc:sldChg>
      <pc:sldChg chg="add del">
        <pc:chgData name="Khattab, Sherif" userId="c83b1e15-36f3-4f46-aceb-05aac24c545e" providerId="ADAL" clId="{C0277E41-331A-46DF-ADB2-104A4EDF8BEA}" dt="2021-11-17T15:24:19.154" v="15"/>
        <pc:sldMkLst>
          <pc:docMk/>
          <pc:sldMk cId="3506744086" sldId="1894"/>
        </pc:sldMkLst>
      </pc:sldChg>
      <pc:sldChg chg="add del">
        <pc:chgData name="Khattab, Sherif" userId="c83b1e15-36f3-4f46-aceb-05aac24c545e" providerId="ADAL" clId="{C0277E41-331A-46DF-ADB2-104A4EDF8BEA}" dt="2021-11-17T15:34:58.655" v="289" actId="2696"/>
        <pc:sldMkLst>
          <pc:docMk/>
          <pc:sldMk cId="1461409923" sldId="1895"/>
        </pc:sldMkLst>
      </pc:sldChg>
      <pc:sldChg chg="add del">
        <pc:chgData name="Khattab, Sherif" userId="c83b1e15-36f3-4f46-aceb-05aac24c545e" providerId="ADAL" clId="{C0277E41-331A-46DF-ADB2-104A4EDF8BEA}" dt="2021-11-17T15:35:12.359" v="291"/>
        <pc:sldMkLst>
          <pc:docMk/>
          <pc:sldMk cId="1548266240" sldId="1895"/>
        </pc:sldMkLst>
      </pc:sldChg>
      <pc:sldChg chg="add">
        <pc:chgData name="Khattab, Sherif" userId="c83b1e15-36f3-4f46-aceb-05aac24c545e" providerId="ADAL" clId="{C0277E41-331A-46DF-ADB2-104A4EDF8BEA}" dt="2021-11-17T15:35:12.383" v="292"/>
        <pc:sldMkLst>
          <pc:docMk/>
          <pc:sldMk cId="2599791245" sldId="1895"/>
        </pc:sldMkLst>
      </pc:sldChg>
      <pc:sldChg chg="add del">
        <pc:chgData name="Khattab, Sherif" userId="c83b1e15-36f3-4f46-aceb-05aac24c545e" providerId="ADAL" clId="{C0277E41-331A-46DF-ADB2-104A4EDF8BEA}" dt="2021-11-17T15:24:19.154" v="15"/>
        <pc:sldMkLst>
          <pc:docMk/>
          <pc:sldMk cId="1994535725" sldId="1896"/>
        </pc:sldMkLst>
      </pc:sldChg>
      <pc:sldChg chg="add del">
        <pc:chgData name="Khattab, Sherif" userId="c83b1e15-36f3-4f46-aceb-05aac24c545e" providerId="ADAL" clId="{C0277E41-331A-46DF-ADB2-104A4EDF8BEA}" dt="2021-11-17T15:35:31.798" v="293" actId="47"/>
        <pc:sldMkLst>
          <pc:docMk/>
          <pc:sldMk cId="3005599229" sldId="1896"/>
        </pc:sldMkLst>
      </pc:sldChg>
      <pc:sldChg chg="modSp new mod">
        <pc:chgData name="Khattab, Sherif" userId="c83b1e15-36f3-4f46-aceb-05aac24c545e" providerId="ADAL" clId="{C0277E41-331A-46DF-ADB2-104A4EDF8BEA}" dt="2021-11-17T15:28:11.289" v="240" actId="20577"/>
        <pc:sldMkLst>
          <pc:docMk/>
          <pc:sldMk cId="2964361900" sldId="1897"/>
        </pc:sldMkLst>
        <pc:spChg chg="mod">
          <ac:chgData name="Khattab, Sherif" userId="c83b1e15-36f3-4f46-aceb-05aac24c545e" providerId="ADAL" clId="{C0277E41-331A-46DF-ADB2-104A4EDF8BEA}" dt="2021-11-17T15:28:11.289" v="240" actId="20577"/>
          <ac:spMkLst>
            <pc:docMk/>
            <pc:sldMk cId="2964361900" sldId="1897"/>
            <ac:spMk id="2" creationId="{A98DC1B9-CABD-4257-A795-C022EE1D0155}"/>
          </ac:spMkLst>
        </pc:spChg>
      </pc:sldChg>
      <pc:sldMasterChg chg="del delSldLayout">
        <pc:chgData name="Khattab, Sherif" userId="c83b1e15-36f3-4f46-aceb-05aac24c545e" providerId="ADAL" clId="{C0277E41-331A-46DF-ADB2-104A4EDF8BEA}" dt="2021-11-17T15:35:56.342" v="295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C0277E41-331A-46DF-ADB2-104A4EDF8BEA}" dt="2021-11-17T15:35:56.342" v="295" actId="2696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963592071" sldId="214748372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884862659" sldId="214748373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563278400" sldId="214748373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456309870" sldId="214748373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3201881924" sldId="214748373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815319178" sldId="2147483734"/>
          </pc:sldLayoutMkLst>
        </pc:sldLayoutChg>
      </pc:sldMaster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22f02c6f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22f02c6f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49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4bd67b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4bd67b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88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2f02c6f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2f02c6f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54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2f02c6f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2f02c6f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16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4bd67b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4bd67b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618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22f02c6f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22f02c6f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5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3f62526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3f62526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find and union: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Θ(log v)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Trees were so flat in this example, why log v?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we didn't build up independent connected components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do better with </a:t>
            </a:r>
            <a:r>
              <a:rPr lang="en" i="1"/>
              <a:t>path compression</a:t>
            </a:r>
            <a:r>
              <a:rPr lang="en"/>
              <a:t>, where another loop is added to find() to link everything we come across directly back to the root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optimal, but not quite constant time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direct students to exercised in section 1.5 of the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97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23f62526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23f62526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56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ef680b9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ef680b9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787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f030791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f030791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1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1108e3a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1108e3a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after describing the problem (bullet 1), ask for a solution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Work towards getting BFS approach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Runtime?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 err="1"/>
              <a:t>θ</a:t>
            </a:r>
            <a:r>
              <a:rPr lang="en" dirty="0"/>
              <a:t>(e) using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  <a:p>
            <a: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can we do better? UF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05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f09ec06e_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f09ec06e_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70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3b933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3b933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0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2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422f02c6f_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422f02c6f_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Ask for connected component def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403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cc5b126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cc5b126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mention how this can be view as subset membership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240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c5b126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c5b126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"fast find" approach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find:  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Θ(1)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union: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Θ(n)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6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2f02c6f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2f02c6f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1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2f02c6f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2f02c6f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5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2f02c6f_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2f02c6f_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917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34da03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34da03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Fast-Find's θ(v) union will lead to a θ(v</a:t>
            </a:r>
            <a:r>
              <a:rPr lang="en" baseline="30000"/>
              <a:t>2</a:t>
            </a:r>
            <a:r>
              <a:rPr lang="en"/>
              <a:t>) runtime for Kruskal's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time an edge is added to the MST, need to union, hence v θ(v) union operations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v union operations dominate runtime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48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150785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4572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554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425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21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27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35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17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504349" y="1435308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U(2, 0)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504349" y="2105415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504349" y="2775521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504349" y="344637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504349" y="411722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504349" y="478807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U(5, 7)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504349" y="545892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4266783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936890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560699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277103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947210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761731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8287422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4266783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4936890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5606996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6277103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6947210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7617316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287422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2908248" y="6457360"/>
            <a:ext cx="119541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ID: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560699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9" name="Google Shape;89;p11"/>
          <p:cNvCxnSpPr>
            <a:stCxn id="62" idx="6"/>
            <a:endCxn id="61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1"/>
          <p:cNvCxnSpPr>
            <a:stCxn id="60" idx="5"/>
            <a:endCxn id="65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1"/>
          <p:cNvSpPr/>
          <p:nvPr/>
        </p:nvSpPr>
        <p:spPr>
          <a:xfrm>
            <a:off x="8957529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8957529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957529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94" name="Google Shape;94;p11"/>
          <p:cNvCxnSpPr>
            <a:stCxn id="63" idx="4"/>
            <a:endCxn id="61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1"/>
          <p:cNvGrpSpPr/>
          <p:nvPr/>
        </p:nvGrpSpPr>
        <p:grpSpPr>
          <a:xfrm>
            <a:off x="4269181" y="6457360"/>
            <a:ext cx="2007937" cy="670107"/>
            <a:chOff x="3873663" y="5857325"/>
            <a:chExt cx="1822138" cy="608100"/>
          </a:xfrm>
        </p:grpSpPr>
        <p:sp>
          <p:nvSpPr>
            <p:cNvPr id="96" name="Google Shape;96;p11"/>
            <p:cNvSpPr/>
            <p:nvPr/>
          </p:nvSpPr>
          <p:spPr>
            <a:xfrm>
              <a:off x="5087700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873663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98" name="Google Shape;98;p11"/>
          <p:cNvCxnSpPr>
            <a:stCxn id="59" idx="0"/>
            <a:endCxn id="61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Google Shape;99;p11"/>
          <p:cNvGrpSpPr/>
          <p:nvPr/>
        </p:nvGrpSpPr>
        <p:grpSpPr>
          <a:xfrm>
            <a:off x="4266784" y="6457360"/>
            <a:ext cx="2010320" cy="670107"/>
            <a:chOff x="3871488" y="5857325"/>
            <a:chExt cx="1824300" cy="608100"/>
          </a:xfrm>
        </p:grpSpPr>
        <p:sp>
          <p:nvSpPr>
            <p:cNvPr id="100" name="Google Shape;100;p11"/>
            <p:cNvSpPr/>
            <p:nvPr/>
          </p:nvSpPr>
          <p:spPr>
            <a:xfrm>
              <a:off x="38714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4481763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50876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03" name="Google Shape;103;p11"/>
          <p:cNvSpPr/>
          <p:nvPr/>
        </p:nvSpPr>
        <p:spPr>
          <a:xfrm>
            <a:off x="761731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04" name="Google Shape;104;p11"/>
          <p:cNvCxnSpPr>
            <a:stCxn id="60" idx="4"/>
            <a:endCxn id="58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>
            <a:stCxn id="58" idx="6"/>
            <a:endCxn id="65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1"/>
          <p:cNvCxnSpPr>
            <a:stCxn id="59" idx="6"/>
            <a:endCxn id="64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11"/>
          <p:cNvGrpSpPr/>
          <p:nvPr/>
        </p:nvGrpSpPr>
        <p:grpSpPr>
          <a:xfrm>
            <a:off x="4266783" y="6457360"/>
            <a:ext cx="2680427" cy="670107"/>
            <a:chOff x="3871488" y="5857325"/>
            <a:chExt cx="2432400" cy="608100"/>
          </a:xfrm>
        </p:grpSpPr>
        <p:sp>
          <p:nvSpPr>
            <p:cNvPr id="108" name="Google Shape;108;p11"/>
            <p:cNvSpPr/>
            <p:nvPr/>
          </p:nvSpPr>
          <p:spPr>
            <a:xfrm>
              <a:off x="56957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0876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4795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38714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1344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504349" y="2100601"/>
            <a:ext cx="4028462" cy="460446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To find if two vertices are connected?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a union operation?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our simple approach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4129-6E9A-4D8B-A8B8-1B5BAEFF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17" y="3431399"/>
            <a:ext cx="4909512" cy="32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504349" y="2315863"/>
            <a:ext cx="9068753" cy="492513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UF (int n)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void union(int p, int q)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find (int p)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boolean connected (int p, int q)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count()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Union Find API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3811960" y="1519857"/>
            <a:ext cx="5225641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Initialize with n items numbered 0 to n-1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27" name="Google Shape;127;p13"/>
          <p:cNvCxnSpPr>
            <a:stCxn id="126" idx="1"/>
          </p:cNvCxnSpPr>
          <p:nvPr/>
        </p:nvCxnSpPr>
        <p:spPr>
          <a:xfrm flipH="1">
            <a:off x="2585140" y="1814909"/>
            <a:ext cx="1226820" cy="69754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3"/>
          <p:cNvSpPr txBox="1"/>
          <p:nvPr/>
        </p:nvSpPr>
        <p:spPr>
          <a:xfrm>
            <a:off x="6658342" y="2315863"/>
            <a:ext cx="2379258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Connect p with q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29" name="Google Shape;129;p13"/>
          <p:cNvCxnSpPr>
            <a:stCxn id="128" idx="1"/>
          </p:cNvCxnSpPr>
          <p:nvPr/>
        </p:nvCxnSpPr>
        <p:spPr>
          <a:xfrm flipH="1">
            <a:off x="4448676" y="2610915"/>
            <a:ext cx="2209666" cy="688289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3"/>
          <p:cNvSpPr txBox="1"/>
          <p:nvPr/>
        </p:nvSpPr>
        <p:spPr>
          <a:xfrm>
            <a:off x="6368524" y="3476455"/>
            <a:ext cx="3371360" cy="84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Return id of the connected component that p is in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1" name="Google Shape;131;p13"/>
          <p:cNvCxnSpPr>
            <a:stCxn id="130" idx="1"/>
          </p:cNvCxnSpPr>
          <p:nvPr/>
        </p:nvCxnSpPr>
        <p:spPr>
          <a:xfrm flipH="1">
            <a:off x="3418668" y="3898124"/>
            <a:ext cx="2949858" cy="150088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3"/>
          <p:cNvSpPr txBox="1"/>
          <p:nvPr/>
        </p:nvSpPr>
        <p:spPr>
          <a:xfrm>
            <a:off x="6078818" y="5208280"/>
            <a:ext cx="3538308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True if p and q are connected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3" name="Google Shape;133;p13"/>
          <p:cNvCxnSpPr>
            <a:stCxn id="132" idx="1"/>
          </p:cNvCxnSpPr>
          <p:nvPr/>
        </p:nvCxnSpPr>
        <p:spPr>
          <a:xfrm rot="10800000">
            <a:off x="4945224" y="4938023"/>
            <a:ext cx="1133594" cy="56531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3"/>
          <p:cNvSpPr txBox="1"/>
          <p:nvPr/>
        </p:nvSpPr>
        <p:spPr>
          <a:xfrm>
            <a:off x="4673505" y="6453173"/>
            <a:ext cx="4223621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Number of connected components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5" name="Google Shape;135;p13"/>
          <p:cNvCxnSpPr>
            <a:stCxn id="134" idx="1"/>
          </p:cNvCxnSpPr>
          <p:nvPr/>
        </p:nvCxnSpPr>
        <p:spPr>
          <a:xfrm rot="10800000">
            <a:off x="2688310" y="5630831"/>
            <a:ext cx="1985195" cy="111739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549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count()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count;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boolean connected(int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find(p) ==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Covering the basics</a:t>
            </a:r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900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UF(int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count = 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id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n; i++) { id[i] = i;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find(int p) { return id[p];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pID = find(p), qID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(pID == qID)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i = 0; i &lt; id.length; i++)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(id[i] == pID) id[i] = qID;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Implementing the Fast-Find approach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8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A140-284F-446D-8AD7-6AEBE278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Union-Find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FAB6-CE4C-4656-9517-0897DEF77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229CB-7652-43A3-B839-9CF7FB99D3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954AC-D15C-4119-A5A8-E8C099D7B9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A4E8C-9D1A-4B82-8055-0813CE41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82" y="1436914"/>
            <a:ext cx="7947486" cy="52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AD68-CEF5-495F-A797-499DE18F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Union-Find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395D-88A7-4160-BEBA-95B51A8B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B8243-6AE2-4BFA-B8EB-003DB7F568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6492F-34A7-4A16-B36D-4A803E501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A7BEE-ED04-4BAF-B5D3-F768336F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1086664"/>
            <a:ext cx="8640536" cy="5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230029" y="1669095"/>
            <a:ext cx="3819457" cy="470958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With this knowledge of union/find, how, exactly can it be used as a part of Kruskal’s algorithm?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is the runtime of Kruskal’s algorithm?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algorithm</a:t>
            </a:r>
            <a:r>
              <a:rPr lang="en" dirty="0"/>
              <a:t> Runtime: Take 2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DD79A-68D3-4DD5-9B31-A468089C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2462348"/>
            <a:ext cx="5596642" cy="37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504349" y="2053650"/>
            <a:ext cx="9068753" cy="518696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store our connected components as a forest of trees?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Each tree representing a different connected component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Every time a new connection is made, we simply make one tree the child of another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on union()’s runtime?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Tree example</a:t>
            </a:r>
            <a:endParaRPr dirty="0"/>
          </a:p>
        </p:txBody>
      </p:sp>
      <p:sp>
        <p:nvSpPr>
          <p:cNvPr id="170" name="Google Shape;170;p18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5" name="Google Shape;185;p18"/>
          <p:cNvCxnSpPr>
            <a:stCxn id="174" idx="6"/>
            <a:endCxn id="173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>
            <a:stCxn id="172" idx="5"/>
            <a:endCxn id="177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8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8" name="Google Shape;188;p18"/>
          <p:cNvCxnSpPr>
            <a:stCxn id="175" idx="4"/>
            <a:endCxn id="173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8"/>
          <p:cNvCxnSpPr>
            <a:stCxn id="171" idx="0"/>
            <a:endCxn id="173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>
            <a:stCxn id="172" idx="4"/>
            <a:endCxn id="170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8"/>
          <p:cNvCxnSpPr>
            <a:stCxn id="170" idx="6"/>
            <a:endCxn id="177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8"/>
          <p:cNvCxnSpPr>
            <a:stCxn id="171" idx="6"/>
            <a:endCxn id="176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18"/>
          <p:cNvGrpSpPr/>
          <p:nvPr/>
        </p:nvGrpSpPr>
        <p:grpSpPr>
          <a:xfrm>
            <a:off x="237081" y="5142465"/>
            <a:ext cx="670107" cy="1423192"/>
            <a:chOff x="214663" y="4664100"/>
            <a:chExt cx="608100" cy="1291500"/>
          </a:xfrm>
        </p:grpSpPr>
        <p:sp>
          <p:nvSpPr>
            <p:cNvPr id="194" name="Google Shape;194;p18"/>
            <p:cNvSpPr/>
            <p:nvPr/>
          </p:nvSpPr>
          <p:spPr>
            <a:xfrm>
              <a:off x="2146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5" name="Google Shape;195;p18"/>
            <p:cNvCxnSpPr>
              <a:stCxn id="194" idx="2"/>
              <a:endCxn id="178" idx="0"/>
            </p:cNvCxnSpPr>
            <p:nvPr/>
          </p:nvCxnSpPr>
          <p:spPr>
            <a:xfrm>
              <a:off x="5187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6" name="Google Shape;196;p18"/>
          <p:cNvGrpSpPr/>
          <p:nvPr/>
        </p:nvGrpSpPr>
        <p:grpSpPr>
          <a:xfrm>
            <a:off x="4095289" y="5142465"/>
            <a:ext cx="670107" cy="1423192"/>
            <a:chOff x="2647063" y="4664100"/>
            <a:chExt cx="608100" cy="1291500"/>
          </a:xfrm>
        </p:grpSpPr>
        <p:sp>
          <p:nvSpPr>
            <p:cNvPr id="197" name="Google Shape;197;p18"/>
            <p:cNvSpPr/>
            <p:nvPr/>
          </p:nvSpPr>
          <p:spPr>
            <a:xfrm>
              <a:off x="26470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8" name="Google Shape;198;p18"/>
            <p:cNvCxnSpPr>
              <a:stCxn id="197" idx="2"/>
              <a:endCxn id="182" idx="0"/>
            </p:cNvCxnSpPr>
            <p:nvPr/>
          </p:nvCxnSpPr>
          <p:spPr>
            <a:xfrm>
              <a:off x="29511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9" name="Google Shape;199;p18"/>
          <p:cNvGrpSpPr/>
          <p:nvPr/>
        </p:nvGrpSpPr>
        <p:grpSpPr>
          <a:xfrm>
            <a:off x="237081" y="3596184"/>
            <a:ext cx="670107" cy="1546171"/>
            <a:chOff x="214663" y="3260900"/>
            <a:chExt cx="608100" cy="1403100"/>
          </a:xfrm>
        </p:grpSpPr>
        <p:sp>
          <p:nvSpPr>
            <p:cNvPr id="200" name="Google Shape;200;p18"/>
            <p:cNvSpPr/>
            <p:nvPr/>
          </p:nvSpPr>
          <p:spPr>
            <a:xfrm>
              <a:off x="214663" y="32609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1" name="Google Shape;201;p18"/>
            <p:cNvCxnSpPr>
              <a:stCxn id="200" idx="2"/>
              <a:endCxn id="194" idx="0"/>
            </p:cNvCxnSpPr>
            <p:nvPr/>
          </p:nvCxnSpPr>
          <p:spPr>
            <a:xfrm>
              <a:off x="518713" y="3869000"/>
              <a:ext cx="0" cy="795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237081" y="1907833"/>
            <a:ext cx="670107" cy="1688325"/>
            <a:chOff x="214663" y="1728775"/>
            <a:chExt cx="608100" cy="1532100"/>
          </a:xfrm>
        </p:grpSpPr>
        <p:sp>
          <p:nvSpPr>
            <p:cNvPr id="203" name="Google Shape;203;p18"/>
            <p:cNvSpPr/>
            <p:nvPr/>
          </p:nvSpPr>
          <p:spPr>
            <a:xfrm>
              <a:off x="214663" y="172877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4" name="Google Shape;204;p18"/>
            <p:cNvCxnSpPr>
              <a:stCxn id="203" idx="2"/>
              <a:endCxn id="200" idx="0"/>
            </p:cNvCxnSpPr>
            <p:nvPr/>
          </p:nvCxnSpPr>
          <p:spPr>
            <a:xfrm>
              <a:off x="518713" y="2336875"/>
              <a:ext cx="0" cy="924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cxnSp>
        <p:nvCxnSpPr>
          <p:cNvPr id="205" name="Google Shape;205;p18"/>
          <p:cNvCxnSpPr>
            <a:stCxn id="197" idx="2"/>
            <a:endCxn id="183" idx="0"/>
          </p:cNvCxnSpPr>
          <p:nvPr/>
        </p:nvCxnSpPr>
        <p:spPr>
          <a:xfrm>
            <a:off x="4430344" y="5812572"/>
            <a:ext cx="964662" cy="7530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6" name="Google Shape;206;p18"/>
          <p:cNvCxnSpPr>
            <a:stCxn id="203" idx="2"/>
            <a:endCxn id="184" idx="0"/>
          </p:cNvCxnSpPr>
          <p:nvPr/>
        </p:nvCxnSpPr>
        <p:spPr>
          <a:xfrm>
            <a:off x="572135" y="2577939"/>
            <a:ext cx="5787314" cy="398758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169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11/19: Lab 9 and Homework 10</a:t>
            </a:r>
          </a:p>
          <a:p>
            <a:pPr lvl="1"/>
            <a:r>
              <a:rPr lang="en-US" dirty="0"/>
              <a:t>11/17: Assignment 3</a:t>
            </a:r>
          </a:p>
          <a:p>
            <a:pPr lvl="1"/>
            <a:r>
              <a:rPr lang="en-US" dirty="0"/>
              <a:t>12/20</a:t>
            </a:r>
            <a:r>
              <a:rPr lang="en-US"/>
              <a:t>: Assignment 4 and 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48E38-C4A2-4F60-901D-D14F2718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09C06-6DE8-4859-A7FD-F1BA9B92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Trees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B61-B5B2-4A2E-9647-524B466A2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D35FD-F284-49AD-9C42-EA02CF16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91" y="5009643"/>
            <a:ext cx="6914026" cy="46102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B208E7-E575-4E1D-AE39-356C525CCCF4}"/>
              </a:ext>
            </a:extLst>
          </p:cNvPr>
          <p:cNvGrpSpPr/>
          <p:nvPr/>
        </p:nvGrpSpPr>
        <p:grpSpPr>
          <a:xfrm>
            <a:off x="1913709" y="1417097"/>
            <a:ext cx="5819503" cy="3408013"/>
            <a:chOff x="237081" y="1435308"/>
            <a:chExt cx="9460061" cy="5800345"/>
          </a:xfrm>
        </p:grpSpPr>
        <p:sp>
          <p:nvSpPr>
            <p:cNvPr id="45" name="Google Shape;170;p18">
              <a:extLst>
                <a:ext uri="{FF2B5EF4-FFF2-40B4-BE49-F238E27FC236}">
                  <a16:creationId xmlns:a16="http://schemas.microsoft.com/office/drawing/2014/main" id="{AC567957-DA65-48E4-B540-1C2FB92401FE}"/>
                </a:ext>
              </a:extLst>
            </p:cNvPr>
            <p:cNvSpPr/>
            <p:nvPr/>
          </p:nvSpPr>
          <p:spPr>
            <a:xfrm>
              <a:off x="7264742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" name="Google Shape;171;p18">
              <a:extLst>
                <a:ext uri="{FF2B5EF4-FFF2-40B4-BE49-F238E27FC236}">
                  <a16:creationId xmlns:a16="http://schemas.microsoft.com/office/drawing/2014/main" id="{A25A6065-580D-44BC-9E20-1193E2657056}"/>
                </a:ext>
              </a:extLst>
            </p:cNvPr>
            <p:cNvSpPr/>
            <p:nvPr/>
          </p:nvSpPr>
          <p:spPr>
            <a:xfrm>
              <a:off x="4927826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" name="Google Shape;172;p18">
              <a:extLst>
                <a:ext uri="{FF2B5EF4-FFF2-40B4-BE49-F238E27FC236}">
                  <a16:creationId xmlns:a16="http://schemas.microsoft.com/office/drawing/2014/main" id="{8139079C-5703-473C-A1A3-D0A7C2AA28FE}"/>
                </a:ext>
              </a:extLst>
            </p:cNvPr>
            <p:cNvSpPr/>
            <p:nvPr/>
          </p:nvSpPr>
          <p:spPr>
            <a:xfrm>
              <a:off x="7264742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" name="Google Shape;173;p18">
              <a:extLst>
                <a:ext uri="{FF2B5EF4-FFF2-40B4-BE49-F238E27FC236}">
                  <a16:creationId xmlns:a16="http://schemas.microsoft.com/office/drawing/2014/main" id="{FF5D9F3C-6441-4104-AB2B-87EE259A1E5C}"/>
                </a:ext>
              </a:extLst>
            </p:cNvPr>
            <p:cNvSpPr/>
            <p:nvPr/>
          </p:nvSpPr>
          <p:spPr>
            <a:xfrm>
              <a:off x="4927826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" name="Google Shape;174;p18">
              <a:extLst>
                <a:ext uri="{FF2B5EF4-FFF2-40B4-BE49-F238E27FC236}">
                  <a16:creationId xmlns:a16="http://schemas.microsoft.com/office/drawing/2014/main" id="{9120E31F-FDB2-4636-9757-07706CC29849}"/>
                </a:ext>
              </a:extLst>
            </p:cNvPr>
            <p:cNvSpPr/>
            <p:nvPr/>
          </p:nvSpPr>
          <p:spPr>
            <a:xfrm>
              <a:off x="3013681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" name="Google Shape;175;p18">
              <a:extLst>
                <a:ext uri="{FF2B5EF4-FFF2-40B4-BE49-F238E27FC236}">
                  <a16:creationId xmlns:a16="http://schemas.microsoft.com/office/drawing/2014/main" id="{F5E38263-53A6-4891-BFE6-13F7F3602973}"/>
                </a:ext>
              </a:extLst>
            </p:cNvPr>
            <p:cNvSpPr/>
            <p:nvPr/>
          </p:nvSpPr>
          <p:spPr>
            <a:xfrm>
              <a:off x="4927826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" name="Google Shape;176;p18">
              <a:extLst>
                <a:ext uri="{FF2B5EF4-FFF2-40B4-BE49-F238E27FC236}">
                  <a16:creationId xmlns:a16="http://schemas.microsoft.com/office/drawing/2014/main" id="{A373781B-2B49-45A0-9454-511E51068807}"/>
                </a:ext>
              </a:extLst>
            </p:cNvPr>
            <p:cNvSpPr/>
            <p:nvPr/>
          </p:nvSpPr>
          <p:spPr>
            <a:xfrm>
              <a:off x="7264742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" name="Google Shape;177;p18">
              <a:extLst>
                <a:ext uri="{FF2B5EF4-FFF2-40B4-BE49-F238E27FC236}">
                  <a16:creationId xmlns:a16="http://schemas.microsoft.com/office/drawing/2014/main" id="{513C2595-BFAE-4C70-9D84-E10CE969BE09}"/>
                </a:ext>
              </a:extLst>
            </p:cNvPr>
            <p:cNvSpPr/>
            <p:nvPr/>
          </p:nvSpPr>
          <p:spPr>
            <a:xfrm>
              <a:off x="9027035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" name="Google Shape;178;p18">
              <a:extLst>
                <a:ext uri="{FF2B5EF4-FFF2-40B4-BE49-F238E27FC236}">
                  <a16:creationId xmlns:a16="http://schemas.microsoft.com/office/drawing/2014/main" id="{63920BE3-8DDB-4C75-B2C6-CD8CB82C5C46}"/>
                </a:ext>
              </a:extLst>
            </p:cNvPr>
            <p:cNvSpPr/>
            <p:nvPr/>
          </p:nvSpPr>
          <p:spPr>
            <a:xfrm>
              <a:off x="23708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179;p18">
              <a:extLst>
                <a:ext uri="{FF2B5EF4-FFF2-40B4-BE49-F238E27FC236}">
                  <a16:creationId xmlns:a16="http://schemas.microsoft.com/office/drawing/2014/main" id="{5D4820DC-2B0E-49BC-9ACD-4D82C2B4E60C}"/>
                </a:ext>
              </a:extLst>
            </p:cNvPr>
            <p:cNvSpPr/>
            <p:nvPr/>
          </p:nvSpPr>
          <p:spPr>
            <a:xfrm>
              <a:off x="120163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" name="Google Shape;180;p18">
              <a:extLst>
                <a:ext uri="{FF2B5EF4-FFF2-40B4-BE49-F238E27FC236}">
                  <a16:creationId xmlns:a16="http://schemas.microsoft.com/office/drawing/2014/main" id="{41FD1479-D082-4982-AB9C-D0161108289B}"/>
                </a:ext>
              </a:extLst>
            </p:cNvPr>
            <p:cNvSpPr/>
            <p:nvPr/>
          </p:nvSpPr>
          <p:spPr>
            <a:xfrm>
              <a:off x="2166185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6" name="Google Shape;181;p18">
              <a:extLst>
                <a:ext uri="{FF2B5EF4-FFF2-40B4-BE49-F238E27FC236}">
                  <a16:creationId xmlns:a16="http://schemas.microsoft.com/office/drawing/2014/main" id="{8DB1D954-79DB-45A3-A412-DD30918C776F}"/>
                </a:ext>
              </a:extLst>
            </p:cNvPr>
            <p:cNvSpPr/>
            <p:nvPr/>
          </p:nvSpPr>
          <p:spPr>
            <a:xfrm>
              <a:off x="313073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7" name="Google Shape;182;p18">
              <a:extLst>
                <a:ext uri="{FF2B5EF4-FFF2-40B4-BE49-F238E27FC236}">
                  <a16:creationId xmlns:a16="http://schemas.microsoft.com/office/drawing/2014/main" id="{1A5D9BFE-E976-40C0-9154-3EBE9CBB9787}"/>
                </a:ext>
              </a:extLst>
            </p:cNvPr>
            <p:cNvSpPr/>
            <p:nvPr/>
          </p:nvSpPr>
          <p:spPr>
            <a:xfrm>
              <a:off x="409530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" name="Google Shape;183;p18">
              <a:extLst>
                <a:ext uri="{FF2B5EF4-FFF2-40B4-BE49-F238E27FC236}">
                  <a16:creationId xmlns:a16="http://schemas.microsoft.com/office/drawing/2014/main" id="{9E350625-D25E-4DE3-8BC4-26EFDB764BE2}"/>
                </a:ext>
              </a:extLst>
            </p:cNvPr>
            <p:cNvSpPr/>
            <p:nvPr/>
          </p:nvSpPr>
          <p:spPr>
            <a:xfrm>
              <a:off x="505984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184;p18">
              <a:extLst>
                <a:ext uri="{FF2B5EF4-FFF2-40B4-BE49-F238E27FC236}">
                  <a16:creationId xmlns:a16="http://schemas.microsoft.com/office/drawing/2014/main" id="{DA7032E0-63B4-4978-B3AC-44EB23E9BCB6}"/>
                </a:ext>
              </a:extLst>
            </p:cNvPr>
            <p:cNvSpPr/>
            <p:nvPr/>
          </p:nvSpPr>
          <p:spPr>
            <a:xfrm>
              <a:off x="602440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185;p18">
              <a:extLst>
                <a:ext uri="{FF2B5EF4-FFF2-40B4-BE49-F238E27FC236}">
                  <a16:creationId xmlns:a16="http://schemas.microsoft.com/office/drawing/2014/main" id="{6A7347CE-9AD3-4FF7-9571-1D85F7A76F1F}"/>
                </a:ext>
              </a:extLst>
            </p:cNvPr>
            <p:cNvCxnSpPr>
              <a:stCxn id="49" idx="6"/>
              <a:endCxn id="48" idx="2"/>
            </p:cNvCxnSpPr>
            <p:nvPr/>
          </p:nvCxnSpPr>
          <p:spPr>
            <a:xfrm>
              <a:off x="3683788" y="3424333"/>
              <a:ext cx="1244011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186;p18">
              <a:extLst>
                <a:ext uri="{FF2B5EF4-FFF2-40B4-BE49-F238E27FC236}">
                  <a16:creationId xmlns:a16="http://schemas.microsoft.com/office/drawing/2014/main" id="{303786CB-EA94-4F50-9AC6-8962FFA60B6E}"/>
                </a:ext>
              </a:extLst>
            </p:cNvPr>
            <p:cNvCxnSpPr>
              <a:stCxn id="47" idx="5"/>
              <a:endCxn id="52" idx="1"/>
            </p:cNvCxnSpPr>
            <p:nvPr/>
          </p:nvCxnSpPr>
          <p:spPr>
            <a:xfrm>
              <a:off x="7836713" y="2007281"/>
              <a:ext cx="1288310" cy="118020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187;p18">
              <a:extLst>
                <a:ext uri="{FF2B5EF4-FFF2-40B4-BE49-F238E27FC236}">
                  <a16:creationId xmlns:a16="http://schemas.microsoft.com/office/drawing/2014/main" id="{4F55A648-7A6F-410E-9B57-20233F5ABD20}"/>
                </a:ext>
              </a:extLst>
            </p:cNvPr>
            <p:cNvSpPr/>
            <p:nvPr/>
          </p:nvSpPr>
          <p:spPr>
            <a:xfrm>
              <a:off x="6988959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3" name="Google Shape;188;p18">
              <a:extLst>
                <a:ext uri="{FF2B5EF4-FFF2-40B4-BE49-F238E27FC236}">
                  <a16:creationId xmlns:a16="http://schemas.microsoft.com/office/drawing/2014/main" id="{D028B8FC-A3EB-4917-93DF-A6352C1A12D6}"/>
                </a:ext>
              </a:extLst>
            </p:cNvPr>
            <p:cNvCxnSpPr>
              <a:stCxn id="50" idx="4"/>
              <a:endCxn id="48" idx="0"/>
            </p:cNvCxnSpPr>
            <p:nvPr/>
          </p:nvCxnSpPr>
          <p:spPr>
            <a:xfrm>
              <a:off x="5262879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189;p18">
              <a:extLst>
                <a:ext uri="{FF2B5EF4-FFF2-40B4-BE49-F238E27FC236}">
                  <a16:creationId xmlns:a16="http://schemas.microsoft.com/office/drawing/2014/main" id="{C85DB376-AB1A-4CED-A732-41032C05BF87}"/>
                </a:ext>
              </a:extLst>
            </p:cNvPr>
            <p:cNvCxnSpPr>
              <a:stCxn id="46" idx="0"/>
              <a:endCxn id="48" idx="4"/>
            </p:cNvCxnSpPr>
            <p:nvPr/>
          </p:nvCxnSpPr>
          <p:spPr>
            <a:xfrm rot="10800000">
              <a:off x="5262879" y="3759413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90;p18">
              <a:extLst>
                <a:ext uri="{FF2B5EF4-FFF2-40B4-BE49-F238E27FC236}">
                  <a16:creationId xmlns:a16="http://schemas.microsoft.com/office/drawing/2014/main" id="{42AB1057-7B84-4971-A957-72D233C81F90}"/>
                </a:ext>
              </a:extLst>
            </p:cNvPr>
            <p:cNvCxnSpPr>
              <a:stCxn id="47" idx="4"/>
              <a:endCxn id="45" idx="0"/>
            </p:cNvCxnSpPr>
            <p:nvPr/>
          </p:nvCxnSpPr>
          <p:spPr>
            <a:xfrm>
              <a:off x="7599795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191;p18">
              <a:extLst>
                <a:ext uri="{FF2B5EF4-FFF2-40B4-BE49-F238E27FC236}">
                  <a16:creationId xmlns:a16="http://schemas.microsoft.com/office/drawing/2014/main" id="{FA8F901D-A35E-4862-85D9-6CE9E8BCDC73}"/>
                </a:ext>
              </a:extLst>
            </p:cNvPr>
            <p:cNvCxnSpPr>
              <a:stCxn id="45" idx="6"/>
              <a:endCxn id="52" idx="2"/>
            </p:cNvCxnSpPr>
            <p:nvPr/>
          </p:nvCxnSpPr>
          <p:spPr>
            <a:xfrm>
              <a:off x="7934848" y="3424333"/>
              <a:ext cx="109227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192;p18">
              <a:extLst>
                <a:ext uri="{FF2B5EF4-FFF2-40B4-BE49-F238E27FC236}">
                  <a16:creationId xmlns:a16="http://schemas.microsoft.com/office/drawing/2014/main" id="{0DD79427-F5B5-4245-98E2-5517A84FB68C}"/>
                </a:ext>
              </a:extLst>
            </p:cNvPr>
            <p:cNvCxnSpPr>
              <a:stCxn id="46" idx="6"/>
              <a:endCxn id="51" idx="2"/>
            </p:cNvCxnSpPr>
            <p:nvPr/>
          </p:nvCxnSpPr>
          <p:spPr>
            <a:xfrm>
              <a:off x="5597933" y="5078303"/>
              <a:ext cx="1666836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193;p18">
              <a:extLst>
                <a:ext uri="{FF2B5EF4-FFF2-40B4-BE49-F238E27FC236}">
                  <a16:creationId xmlns:a16="http://schemas.microsoft.com/office/drawing/2014/main" id="{40AD94F3-9730-450F-9F64-3EBE06B9DB5A}"/>
                </a:ext>
              </a:extLst>
            </p:cNvPr>
            <p:cNvGrpSpPr/>
            <p:nvPr/>
          </p:nvGrpSpPr>
          <p:grpSpPr>
            <a:xfrm>
              <a:off x="237081" y="5142465"/>
              <a:ext cx="670107" cy="1423192"/>
              <a:chOff x="214663" y="4664100"/>
              <a:chExt cx="608100" cy="1291500"/>
            </a:xfrm>
          </p:grpSpPr>
          <p:sp>
            <p:nvSpPr>
              <p:cNvPr id="69" name="Google Shape;194;p18">
                <a:extLst>
                  <a:ext uri="{FF2B5EF4-FFF2-40B4-BE49-F238E27FC236}">
                    <a16:creationId xmlns:a16="http://schemas.microsoft.com/office/drawing/2014/main" id="{A2B52A40-9DF9-40F4-A36C-FA4C338B5FE6}"/>
                  </a:ext>
                </a:extLst>
              </p:cNvPr>
              <p:cNvSpPr/>
              <p:nvPr/>
            </p:nvSpPr>
            <p:spPr>
              <a:xfrm>
                <a:off x="2146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0" name="Google Shape;195;p18">
                <a:extLst>
                  <a:ext uri="{FF2B5EF4-FFF2-40B4-BE49-F238E27FC236}">
                    <a16:creationId xmlns:a16="http://schemas.microsoft.com/office/drawing/2014/main" id="{C67DAACE-FCDC-4787-B333-AE206475455C}"/>
                  </a:ext>
                </a:extLst>
              </p:cNvPr>
              <p:cNvCxnSpPr>
                <a:stCxn id="69" idx="2"/>
                <a:endCxn id="53" idx="0"/>
              </p:cNvCxnSpPr>
              <p:nvPr/>
            </p:nvCxnSpPr>
            <p:spPr>
              <a:xfrm>
                <a:off x="5187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1" name="Google Shape;196;p18">
              <a:extLst>
                <a:ext uri="{FF2B5EF4-FFF2-40B4-BE49-F238E27FC236}">
                  <a16:creationId xmlns:a16="http://schemas.microsoft.com/office/drawing/2014/main" id="{218CBAC7-3B71-4F00-A534-D89383EBF5EA}"/>
                </a:ext>
              </a:extLst>
            </p:cNvPr>
            <p:cNvGrpSpPr/>
            <p:nvPr/>
          </p:nvGrpSpPr>
          <p:grpSpPr>
            <a:xfrm>
              <a:off x="4095289" y="5142465"/>
              <a:ext cx="670107" cy="1423192"/>
              <a:chOff x="2647063" y="4664100"/>
              <a:chExt cx="608100" cy="1291500"/>
            </a:xfrm>
          </p:grpSpPr>
          <p:sp>
            <p:nvSpPr>
              <p:cNvPr id="72" name="Google Shape;197;p18">
                <a:extLst>
                  <a:ext uri="{FF2B5EF4-FFF2-40B4-BE49-F238E27FC236}">
                    <a16:creationId xmlns:a16="http://schemas.microsoft.com/office/drawing/2014/main" id="{59FEA585-C23E-4FB4-87CC-60486DCA4B35}"/>
                  </a:ext>
                </a:extLst>
              </p:cNvPr>
              <p:cNvSpPr/>
              <p:nvPr/>
            </p:nvSpPr>
            <p:spPr>
              <a:xfrm>
                <a:off x="26470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3" name="Google Shape;198;p18">
                <a:extLst>
                  <a:ext uri="{FF2B5EF4-FFF2-40B4-BE49-F238E27FC236}">
                    <a16:creationId xmlns:a16="http://schemas.microsoft.com/office/drawing/2014/main" id="{CAFB4BC0-1BEE-4B2A-8829-CF3CCED5022F}"/>
                  </a:ext>
                </a:extLst>
              </p:cNvPr>
              <p:cNvCxnSpPr>
                <a:stCxn id="72" idx="2"/>
                <a:endCxn id="57" idx="0"/>
              </p:cNvCxnSpPr>
              <p:nvPr/>
            </p:nvCxnSpPr>
            <p:spPr>
              <a:xfrm>
                <a:off x="29511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4" name="Google Shape;199;p18">
              <a:extLst>
                <a:ext uri="{FF2B5EF4-FFF2-40B4-BE49-F238E27FC236}">
                  <a16:creationId xmlns:a16="http://schemas.microsoft.com/office/drawing/2014/main" id="{6998F9F2-A87D-451B-B2CC-6A4BD3496A49}"/>
                </a:ext>
              </a:extLst>
            </p:cNvPr>
            <p:cNvGrpSpPr/>
            <p:nvPr/>
          </p:nvGrpSpPr>
          <p:grpSpPr>
            <a:xfrm>
              <a:off x="237081" y="3596184"/>
              <a:ext cx="670107" cy="1546171"/>
              <a:chOff x="214663" y="3260900"/>
              <a:chExt cx="608100" cy="1403100"/>
            </a:xfrm>
          </p:grpSpPr>
          <p:sp>
            <p:nvSpPr>
              <p:cNvPr id="75" name="Google Shape;200;p18">
                <a:extLst>
                  <a:ext uri="{FF2B5EF4-FFF2-40B4-BE49-F238E27FC236}">
                    <a16:creationId xmlns:a16="http://schemas.microsoft.com/office/drawing/2014/main" id="{1BDE288D-F32F-47B4-B235-A26F59D35241}"/>
                  </a:ext>
                </a:extLst>
              </p:cNvPr>
              <p:cNvSpPr/>
              <p:nvPr/>
            </p:nvSpPr>
            <p:spPr>
              <a:xfrm>
                <a:off x="214663" y="32609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6" name="Google Shape;201;p18">
                <a:extLst>
                  <a:ext uri="{FF2B5EF4-FFF2-40B4-BE49-F238E27FC236}">
                    <a16:creationId xmlns:a16="http://schemas.microsoft.com/office/drawing/2014/main" id="{3C2ED3BE-F3A2-4ADD-9626-D7237501DB4F}"/>
                  </a:ext>
                </a:extLst>
              </p:cNvPr>
              <p:cNvCxnSpPr>
                <a:stCxn id="75" idx="2"/>
                <a:endCxn id="69" idx="0"/>
              </p:cNvCxnSpPr>
              <p:nvPr/>
            </p:nvCxnSpPr>
            <p:spPr>
              <a:xfrm>
                <a:off x="518713" y="3869000"/>
                <a:ext cx="0" cy="795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7" name="Google Shape;202;p18">
              <a:extLst>
                <a:ext uri="{FF2B5EF4-FFF2-40B4-BE49-F238E27FC236}">
                  <a16:creationId xmlns:a16="http://schemas.microsoft.com/office/drawing/2014/main" id="{22563655-7CD2-4F39-B405-778322882D33}"/>
                </a:ext>
              </a:extLst>
            </p:cNvPr>
            <p:cNvGrpSpPr/>
            <p:nvPr/>
          </p:nvGrpSpPr>
          <p:grpSpPr>
            <a:xfrm>
              <a:off x="237081" y="1907833"/>
              <a:ext cx="670107" cy="1688325"/>
              <a:chOff x="214663" y="1728775"/>
              <a:chExt cx="608100" cy="1532100"/>
            </a:xfrm>
          </p:grpSpPr>
          <p:sp>
            <p:nvSpPr>
              <p:cNvPr id="78" name="Google Shape;203;p18">
                <a:extLst>
                  <a:ext uri="{FF2B5EF4-FFF2-40B4-BE49-F238E27FC236}">
                    <a16:creationId xmlns:a16="http://schemas.microsoft.com/office/drawing/2014/main" id="{A468BE22-88C5-4424-BFDE-99645B20961C}"/>
                  </a:ext>
                </a:extLst>
              </p:cNvPr>
              <p:cNvSpPr/>
              <p:nvPr/>
            </p:nvSpPr>
            <p:spPr>
              <a:xfrm>
                <a:off x="214663" y="1728775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9" name="Google Shape;204;p18">
                <a:extLst>
                  <a:ext uri="{FF2B5EF4-FFF2-40B4-BE49-F238E27FC236}">
                    <a16:creationId xmlns:a16="http://schemas.microsoft.com/office/drawing/2014/main" id="{C6423433-6AA2-423D-BB20-D53026DC61F5}"/>
                  </a:ext>
                </a:extLst>
              </p:cNvPr>
              <p:cNvCxnSpPr>
                <a:stCxn id="78" idx="2"/>
                <a:endCxn id="75" idx="0"/>
              </p:cNvCxnSpPr>
              <p:nvPr/>
            </p:nvCxnSpPr>
            <p:spPr>
              <a:xfrm>
                <a:off x="518713" y="2336875"/>
                <a:ext cx="0" cy="92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cxnSp>
          <p:nvCxnSpPr>
            <p:cNvPr id="80" name="Google Shape;205;p18">
              <a:extLst>
                <a:ext uri="{FF2B5EF4-FFF2-40B4-BE49-F238E27FC236}">
                  <a16:creationId xmlns:a16="http://schemas.microsoft.com/office/drawing/2014/main" id="{D10C023B-B4AC-46BC-9110-B0137A34B11F}"/>
                </a:ext>
              </a:extLst>
            </p:cNvPr>
            <p:cNvCxnSpPr>
              <a:stCxn id="72" idx="2"/>
              <a:endCxn id="58" idx="0"/>
            </p:cNvCxnSpPr>
            <p:nvPr/>
          </p:nvCxnSpPr>
          <p:spPr>
            <a:xfrm>
              <a:off x="4430344" y="5812572"/>
              <a:ext cx="964662" cy="75308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1" name="Google Shape;206;p18">
              <a:extLst>
                <a:ext uri="{FF2B5EF4-FFF2-40B4-BE49-F238E27FC236}">
                  <a16:creationId xmlns:a16="http://schemas.microsoft.com/office/drawing/2014/main" id="{5076A59A-902F-4BC3-B4B1-56DFD2E4B11B}"/>
                </a:ext>
              </a:extLst>
            </p:cNvPr>
            <p:cNvCxnSpPr>
              <a:stCxn id="78" idx="2"/>
              <a:endCxn id="59" idx="0"/>
            </p:cNvCxnSpPr>
            <p:nvPr/>
          </p:nvCxnSpPr>
          <p:spPr>
            <a:xfrm>
              <a:off x="572135" y="2577939"/>
              <a:ext cx="5787314" cy="398758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1308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find(int p)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 (p != id[p]) p = id[p];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p;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id[i] = j;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using the same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/>
              <a:t> array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69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	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is the max height of the tree?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modify our approach to cap its max height?</a:t>
            </a:r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Forest of trees implementation analysis</a:t>
            </a: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D887E-F21F-40BE-9C07-B42ECF35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14" y="1977179"/>
            <a:ext cx="3333955" cy="2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example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5" name="Google Shape;235;p21"/>
          <p:cNvCxnSpPr>
            <a:stCxn id="231" idx="6"/>
            <a:endCxn id="230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1"/>
          <p:cNvCxnSpPr>
            <a:stCxn id="229" idx="5"/>
            <a:endCxn id="234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>
            <a:stCxn id="232" idx="4"/>
            <a:endCxn id="230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1"/>
          <p:cNvCxnSpPr>
            <a:stCxn id="228" idx="0"/>
            <a:endCxn id="230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1"/>
          <p:cNvCxnSpPr>
            <a:stCxn id="229" idx="4"/>
            <a:endCxn id="227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1"/>
          <p:cNvCxnSpPr>
            <a:stCxn id="227" idx="6"/>
            <a:endCxn id="234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1"/>
          <p:cNvCxnSpPr>
            <a:stCxn id="228" idx="6"/>
            <a:endCxn id="233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51" name="Google Shape;251;p21"/>
          <p:cNvGrpSpPr/>
          <p:nvPr/>
        </p:nvGrpSpPr>
        <p:grpSpPr>
          <a:xfrm>
            <a:off x="237081" y="5176435"/>
            <a:ext cx="670107" cy="1389112"/>
            <a:chOff x="214663" y="4694925"/>
            <a:chExt cx="608100" cy="1260575"/>
          </a:xfrm>
        </p:grpSpPr>
        <p:sp>
          <p:nvSpPr>
            <p:cNvPr id="252" name="Google Shape;252;p21"/>
            <p:cNvSpPr/>
            <p:nvPr/>
          </p:nvSpPr>
          <p:spPr>
            <a:xfrm>
              <a:off x="214663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3" name="Google Shape;253;p21"/>
            <p:cNvCxnSpPr>
              <a:stCxn id="243" idx="0"/>
              <a:endCxn id="252" idx="2"/>
            </p:cNvCxnSpPr>
            <p:nvPr/>
          </p:nvCxnSpPr>
          <p:spPr>
            <a:xfrm rot="10800000">
              <a:off x="518713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4" name="Google Shape;254;p21"/>
          <p:cNvGrpSpPr/>
          <p:nvPr/>
        </p:nvGrpSpPr>
        <p:grpSpPr>
          <a:xfrm>
            <a:off x="4095303" y="5176435"/>
            <a:ext cx="670107" cy="1389112"/>
            <a:chOff x="3715875" y="4694925"/>
            <a:chExt cx="608100" cy="1260575"/>
          </a:xfrm>
        </p:grpSpPr>
        <p:sp>
          <p:nvSpPr>
            <p:cNvPr id="255" name="Google Shape;255;p21"/>
            <p:cNvSpPr/>
            <p:nvPr/>
          </p:nvSpPr>
          <p:spPr>
            <a:xfrm>
              <a:off x="3715875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6" name="Google Shape;256;p21"/>
            <p:cNvCxnSpPr>
              <a:stCxn id="247" idx="0"/>
              <a:endCxn id="255" idx="2"/>
            </p:cNvCxnSpPr>
            <p:nvPr/>
          </p:nvCxnSpPr>
          <p:spPr>
            <a:xfrm rot="10800000">
              <a:off x="4019925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7" name="Google Shape;257;p21"/>
          <p:cNvCxnSpPr>
            <a:stCxn id="244" idx="0"/>
            <a:endCxn id="252" idx="2"/>
          </p:cNvCxnSpPr>
          <p:nvPr/>
        </p:nvCxnSpPr>
        <p:spPr>
          <a:xfrm rot="10800000">
            <a:off x="572024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1"/>
          <p:cNvCxnSpPr>
            <a:stCxn id="246" idx="0"/>
            <a:endCxn id="252" idx="2"/>
          </p:cNvCxnSpPr>
          <p:nvPr/>
        </p:nvCxnSpPr>
        <p:spPr>
          <a:xfrm rot="10800000">
            <a:off x="572134" y="5846513"/>
            <a:ext cx="2893656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1"/>
          <p:cNvCxnSpPr>
            <a:stCxn id="248" idx="0"/>
            <a:endCxn id="255" idx="2"/>
          </p:cNvCxnSpPr>
          <p:nvPr/>
        </p:nvCxnSpPr>
        <p:spPr>
          <a:xfrm rot="10800000">
            <a:off x="4430233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1"/>
          <p:cNvCxnSpPr>
            <a:stCxn id="249" idx="0"/>
            <a:endCxn id="252" idx="2"/>
          </p:cNvCxnSpPr>
          <p:nvPr/>
        </p:nvCxnSpPr>
        <p:spPr>
          <a:xfrm rot="10800000">
            <a:off x="572148" y="5846513"/>
            <a:ext cx="5787314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6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UF(int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count = 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id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sz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n; i++) { id[i] = i; sz[i] = 1;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find(p),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(sz[i] &lt; sz[j]) { id[i] = j; sz[j] += sz[i];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else               { id[j] = i; sz[i] += sz[j];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trees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4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A74E-7685-4626-8898-8C8ABACA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Trees Union-Find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8D23-B94E-421E-BF2F-2DDA8AB8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856F7-C656-4C5B-8B70-8C7AB862C7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A509B-C0E3-4C89-B835-B0DD4F442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DE635-D8DA-49E0-B5B4-A4701F0A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" y="821315"/>
            <a:ext cx="9662164" cy="6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union()?</a:t>
            </a:r>
            <a:endParaRPr/>
          </a:p>
          <a:p>
            <a:pPr marL="0" indent="0">
              <a:lnSpc>
                <a:spcPct val="200000"/>
              </a:lnSpc>
              <a:buNone/>
            </a:pPr>
            <a:endParaRPr/>
          </a:p>
          <a:p>
            <a:pPr>
              <a:lnSpc>
                <a:spcPct val="200000"/>
              </a:lnSpc>
            </a:pPr>
            <a:r>
              <a:rPr lang="en"/>
              <a:t>Can we do any better?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approach analysis</a:t>
            </a:r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CCEE-A330-4CD7-A934-03A53ED9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1465320"/>
            <a:ext cx="3879125" cy="258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D9567-71B2-4B35-B9D1-A7EEAB22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416" y="4519250"/>
            <a:ext cx="4081599" cy="27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9E0F-4785-463D-8CEF-B3BCFA4D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Compression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D1A4-ABDF-476B-AEDF-23212D77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FBE0C-A6C5-407D-9E4A-540231537E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3DACC-78CB-4E9E-ABF8-02B7EA215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273E9-5BC9-42BE-8A7A-361C9F7D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7" y="1062539"/>
            <a:ext cx="8993777" cy="59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504349" y="1248661"/>
            <a:ext cx="9068753" cy="431321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What is the runtime of Kruskal’s algorithm??</a:t>
            </a:r>
            <a:endParaRPr dirty="0"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algorithm, once again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C453E-B804-4FE3-A8B3-6D51CF88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5" y="2109156"/>
            <a:ext cx="8055973" cy="53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6F2C-CE7A-4BAB-8B34-73097627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Union-Find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5128-6070-4480-8C14-DDBBC651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05928-D45C-4572-B0A9-170EC80291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689E-1A7B-420B-B853-F49944116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C8C17-34C3-410C-B13C-207B7133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86" y="1057630"/>
            <a:ext cx="8684079" cy="57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Computing shortest paths on graphs with edge weights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Dijkstra’s Single-Source Shortest Paths Algorithm</a:t>
            </a:r>
          </a:p>
          <a:p>
            <a:r>
              <a:rPr lang="en-US" dirty="0">
                <a:latin typeface="Calibri" panose="020F0502020204030204" pitchFamily="34" charset="0"/>
              </a:rPr>
              <a:t>Kruskal’s MST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03BA-82B4-4416-A7FB-86350990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76FE-DC1C-49FA-9C6F-0DBD332A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A2E2-EEAB-47DF-937A-6B4AB10848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869C0-FE74-461F-AC97-0D7C707B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5E9ED-4611-49E1-A3F5-6258E98B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4" y="760958"/>
            <a:ext cx="9783986" cy="6523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3B7B-83C3-4E28-99E1-9712C95BD58C}"/>
              </a:ext>
            </a:extLst>
          </p:cNvPr>
          <p:cNvSpPr txBox="1"/>
          <p:nvPr/>
        </p:nvSpPr>
        <p:spPr>
          <a:xfrm>
            <a:off x="5401491" y="9927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583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  <a:noFill/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Consider a directed, weighted graph G(V,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Weights are applied to edges to state their </a:t>
            </a:r>
            <a:r>
              <a:rPr lang="en" i="1">
                <a:solidFill>
                  <a:srgbClr val="002B5E"/>
                </a:solidFill>
              </a:rPr>
              <a:t>capacity</a:t>
            </a:r>
            <a:r>
              <a:rPr lang="en">
                <a:solidFill>
                  <a:srgbClr val="980000"/>
                </a:solidFill>
              </a:rPr>
              <a:t> 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is the capacity of edge </a:t>
            </a:r>
            <a:r>
              <a:rPr lang="en"/>
              <a:t>(u, w)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if there is no edge from 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 to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, 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= 0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Consider two vertices, a </a:t>
            </a:r>
            <a:r>
              <a:rPr lang="en" i="1">
                <a:solidFill>
                  <a:srgbClr val="002B5E"/>
                </a:solidFill>
              </a:rPr>
              <a:t>source s </a:t>
            </a:r>
            <a:r>
              <a:rPr lang="en"/>
              <a:t>and a </a:t>
            </a:r>
            <a:r>
              <a:rPr lang="en" i="1">
                <a:solidFill>
                  <a:srgbClr val="002B5E"/>
                </a:solidFill>
              </a:rPr>
              <a:t>sink t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Let’s determine the maximum flow that can run from s to t in the graph G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Defining network flow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41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736944"/>
            <a:ext cx="9068753" cy="550399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Let the f(u, w) be the amount of flow being carried along the edge (u, w)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Some rules on the flow running through an edge:</a:t>
            </a:r>
            <a:endParaRPr/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∀(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∈ E f(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&lt;= 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∀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 ∈ (V - {s,t}) (</a:t>
            </a:r>
            <a:r>
              <a:rPr lang="en"/>
              <a:t>Σ</a:t>
            </a:r>
            <a:r>
              <a:rPr lang="en" baseline="-25000"/>
              <a:t>w∈V </a:t>
            </a:r>
            <a:r>
              <a:rPr lang="en"/>
              <a:t>f(w, u) - Σ</a:t>
            </a:r>
            <a:r>
              <a:rPr lang="en" baseline="-25000"/>
              <a:t>w∈V </a:t>
            </a:r>
            <a:r>
              <a:rPr lang="en"/>
              <a:t>f(u, w))</a:t>
            </a:r>
            <a:r>
              <a:rPr lang="en" baseline="-25000"/>
              <a:t> </a:t>
            </a:r>
            <a:r>
              <a:rPr lang="en">
                <a:solidFill>
                  <a:srgbClr val="002B5E"/>
                </a:solidFill>
              </a:rPr>
              <a:t>= 0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Flow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0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 all edges in G have an allocated flow of 0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there is path </a:t>
            </a:r>
            <a:r>
              <a:rPr lang="en" i="1"/>
              <a:t>p</a:t>
            </a:r>
            <a:r>
              <a:rPr lang="en"/>
              <a:t> from s to t in G s.t. all edges in p have some </a:t>
            </a:r>
            <a:r>
              <a:rPr lang="en" i="1"/>
              <a:t>residual</a:t>
            </a:r>
            <a:r>
              <a:rPr lang="en"/>
              <a:t> </a:t>
            </a:r>
            <a:r>
              <a:rPr lang="en" i="1"/>
              <a:t>capacity</a:t>
            </a:r>
            <a:r>
              <a:rPr lang="en"/>
              <a:t> (i.e., ∀(u, w) ∈ p f(u, w) &lt; c(u, w)):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(Such a path is called an </a:t>
            </a:r>
            <a:r>
              <a:rPr lang="en" i="1"/>
              <a:t>augmenting path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Compute the residual capacity of each edge in p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Residual capacity of edge (u, w) is c(u, w) - f(u, w)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Find the edge with the minimum residual capacity in p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We’ll call this residual capacity </a:t>
            </a:r>
            <a:r>
              <a:rPr lang="en" i="1"/>
              <a:t>new_flow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Increment the flow on all edges in p by new_flow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Ford Fulkerson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Ford Fulkerson example</a:t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3210383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5916415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69" name="Google Shape;69;p12"/>
          <p:cNvCxnSpPr>
            <a:stCxn id="65" idx="6"/>
            <a:endCxn id="67" idx="2"/>
          </p:cNvCxnSpPr>
          <p:nvPr/>
        </p:nvCxnSpPr>
        <p:spPr>
          <a:xfrm>
            <a:off x="1440581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2"/>
          <p:cNvCxnSpPr>
            <a:stCxn id="67" idx="6"/>
            <a:endCxn id="68" idx="2"/>
          </p:cNvCxnSpPr>
          <p:nvPr/>
        </p:nvCxnSpPr>
        <p:spPr>
          <a:xfrm>
            <a:off x="4146615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2"/>
          <p:cNvCxnSpPr>
            <a:stCxn id="68" idx="6"/>
            <a:endCxn id="66" idx="2"/>
          </p:cNvCxnSpPr>
          <p:nvPr/>
        </p:nvCxnSpPr>
        <p:spPr>
          <a:xfrm>
            <a:off x="6852646" y="4338690"/>
            <a:ext cx="17841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2"/>
          <p:cNvCxnSpPr>
            <a:stCxn id="65" idx="0"/>
            <a:endCxn id="68" idx="0"/>
          </p:cNvCxnSpPr>
          <p:nvPr/>
        </p:nvCxnSpPr>
        <p:spPr>
          <a:xfrm rot="-5400000" flipH="1">
            <a:off x="3678181" y="1164858"/>
            <a:ext cx="661" cy="5412094"/>
          </a:xfrm>
          <a:prstGeom prst="curvedConnector3">
            <a:avLst>
              <a:gd name="adj1" fmla="val -125983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2"/>
          <p:cNvCxnSpPr>
            <a:stCxn id="67" idx="4"/>
            <a:endCxn id="66" idx="4"/>
          </p:cNvCxnSpPr>
          <p:nvPr/>
        </p:nvCxnSpPr>
        <p:spPr>
          <a:xfrm rot="-5400000" flipH="1">
            <a:off x="6391488" y="2093817"/>
            <a:ext cx="661" cy="5426639"/>
          </a:xfrm>
          <a:prstGeom prst="curvedConnector3">
            <a:avLst>
              <a:gd name="adj1" fmla="val 1149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2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3088656" y="2560129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5801976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3329408" y="256011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909096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6053377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4508941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1909096" y="3885451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764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84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C1B9-CABD-4257-A795-C022EE1D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B51A-AF24-4B58-ABB2-710FB467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412A2-75B6-4A90-9C7A-A352B2B6C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FAD77-50A4-420A-9F9F-7A4D06B49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436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2D03-E327-4CAE-9832-A7AA813E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Shortest Paths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EB96-3222-44A1-AAE7-40453664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EC8F9-53CA-4235-ADE8-992A68E5D9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5ACA-0ED8-46EB-8E91-0B92C073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5E4FA-2ECA-4573-AFB8-C62E8725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94" y="1626154"/>
            <a:ext cx="7738577" cy="51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2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5FA7-D53D-4963-B0DF-90458796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Shortest Paths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A788-6214-4CD7-97A8-58C7E685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D0931-513D-47F4-93AF-6F1D1B5A76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9721F-69C6-4041-958E-03AB3D026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689B1-D2F5-4ADE-82BA-0639FD70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5" y="1087362"/>
            <a:ext cx="8771164" cy="58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FB97-04FD-4716-88E0-757D8AB4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532C-B9AA-4657-AE53-D5127BDE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Union-Find Data Structure</a:t>
            </a:r>
          </a:p>
          <a:p>
            <a:r>
              <a:rPr lang="en-US" dirty="0">
                <a:latin typeface="Calibri" panose="020F0502020204030204" pitchFamily="34" charset="0"/>
              </a:rPr>
              <a:t>Kruskal’s run-time with Union-Find DS</a:t>
            </a:r>
          </a:p>
          <a:p>
            <a:r>
              <a:rPr lang="en-US" dirty="0">
                <a:latin typeface="Calibri" panose="020F0502020204030204" pitchFamily="34" charset="0"/>
              </a:rPr>
              <a:t>Ford-Fulkerson Maximum Flow “Algorithm”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045C6-AC13-461F-8488-8873318DD9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11BA9-0C8B-4AB0-8BEE-866D92089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59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08406" y="1475188"/>
            <a:ext cx="5517627" cy="517803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"/>
              <a:t>For a given graph G, can we determine whether or not two vertices are connected in G?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Can also be viewed as checking subset membership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Important for many practical applications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We will solve this problem using a </a:t>
            </a:r>
            <a:r>
              <a:rPr lang="en" i="1"/>
              <a:t>union/find</a:t>
            </a:r>
            <a:r>
              <a:rPr lang="en"/>
              <a:t> data structure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Dynamic connectivity problem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25552-68DA-4540-B35B-2B11D06E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80" y="1475188"/>
            <a:ext cx="4372243" cy="2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2773317"/>
            <a:ext cx="9068753" cy="44672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Have an </a:t>
            </a:r>
            <a:r>
              <a:rPr lang="en" i="1"/>
              <a:t>id</a:t>
            </a:r>
            <a:r>
              <a:rPr lang="en"/>
              <a:t> array simply store the component id for each item in the union/find structure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do we determine if two vertices are connected?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do we establish the connected components?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 graph edges one at a time to UF data structure using </a:t>
            </a:r>
            <a:r>
              <a:rPr lang="en" i="1"/>
              <a:t>union</a:t>
            </a:r>
            <a:r>
              <a:rPr lang="en"/>
              <a:t> operations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simple approach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239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1729</Words>
  <Application>Microsoft Office PowerPoint</Application>
  <PresentationFormat>Custom</PresentationFormat>
  <Paragraphs>352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1_Pitt_minimal</vt:lpstr>
      <vt:lpstr>Algorithms and Data Structures 2 CS 1501</vt:lpstr>
      <vt:lpstr>Announcements</vt:lpstr>
      <vt:lpstr>Previous lecture …</vt:lpstr>
      <vt:lpstr>CourseMIRROR Reflections</vt:lpstr>
      <vt:lpstr>Dijkstra’s Shortest Paths Example 1</vt:lpstr>
      <vt:lpstr>Dijkstra’s Shortest Paths Example 2</vt:lpstr>
      <vt:lpstr>Today …</vt:lpstr>
      <vt:lpstr>Dynamic connectivity problem</vt:lpstr>
      <vt:lpstr>A simple approach</vt:lpstr>
      <vt:lpstr>Example</vt:lpstr>
      <vt:lpstr>Analysis of our simple approach</vt:lpstr>
      <vt:lpstr>Union Find API</vt:lpstr>
      <vt:lpstr>Covering the basics</vt:lpstr>
      <vt:lpstr>Implementing the Fast-Find approach</vt:lpstr>
      <vt:lpstr>Union-Find Example 1</vt:lpstr>
      <vt:lpstr>Union-Find Example 2</vt:lpstr>
      <vt:lpstr>Kruskal’s algorithm Runtime: Take 2</vt:lpstr>
      <vt:lpstr>Can we improve on union()’s runtime?</vt:lpstr>
      <vt:lpstr>Tree example</vt:lpstr>
      <vt:lpstr>Forest of Trees Implementation</vt:lpstr>
      <vt:lpstr>Implementation using the same id array</vt:lpstr>
      <vt:lpstr>Forest of trees implementation analysis</vt:lpstr>
      <vt:lpstr>Weighted tree example</vt:lpstr>
      <vt:lpstr>Weighted trees</vt:lpstr>
      <vt:lpstr>Weighted Trees Union-Find Example</vt:lpstr>
      <vt:lpstr>Weighted tree approach analysis</vt:lpstr>
      <vt:lpstr>Path Compression Example</vt:lpstr>
      <vt:lpstr>Kruskal’s algorithm, once again</vt:lpstr>
      <vt:lpstr>Union-Find Implementations</vt:lpstr>
      <vt:lpstr>Algorithm Optimizations</vt:lpstr>
      <vt:lpstr>Defining network flow</vt:lpstr>
      <vt:lpstr>Flow</vt:lpstr>
      <vt:lpstr>Ford Fulkerson</vt:lpstr>
      <vt:lpstr>Ford Fulkerson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2021-11-29T15:31:57Z</dcterms:modified>
</cp:coreProperties>
</file>